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sldIdLst>
    <p:sldId id="256" r:id="rId2"/>
    <p:sldId id="311" r:id="rId3"/>
    <p:sldId id="365" r:id="rId4"/>
    <p:sldId id="368" r:id="rId5"/>
    <p:sldId id="369" r:id="rId6"/>
    <p:sldId id="370" r:id="rId7"/>
    <p:sldId id="371" r:id="rId8"/>
    <p:sldId id="372" r:id="rId9"/>
    <p:sldId id="312" r:id="rId10"/>
    <p:sldId id="373" r:id="rId11"/>
    <p:sldId id="375" r:id="rId12"/>
    <p:sldId id="376" r:id="rId13"/>
    <p:sldId id="367" r:id="rId14"/>
    <p:sldId id="374" r:id="rId15"/>
    <p:sldId id="324" r:id="rId16"/>
    <p:sldId id="378" r:id="rId17"/>
    <p:sldId id="379" r:id="rId18"/>
    <p:sldId id="380" r:id="rId19"/>
    <p:sldId id="382" r:id="rId20"/>
    <p:sldId id="384" r:id="rId21"/>
    <p:sldId id="385" r:id="rId22"/>
    <p:sldId id="383" r:id="rId23"/>
    <p:sldId id="388" r:id="rId24"/>
    <p:sldId id="387" r:id="rId25"/>
    <p:sldId id="389" r:id="rId26"/>
    <p:sldId id="390" r:id="rId27"/>
    <p:sldId id="391" r:id="rId28"/>
    <p:sldId id="392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03" r:id="rId39"/>
    <p:sldId id="404" r:id="rId40"/>
    <p:sldId id="405" r:id="rId41"/>
    <p:sldId id="406" r:id="rId42"/>
    <p:sldId id="407" r:id="rId43"/>
    <p:sldId id="408" r:id="rId44"/>
    <p:sldId id="377" r:id="rId45"/>
    <p:sldId id="410" r:id="rId46"/>
    <p:sldId id="409" r:id="rId47"/>
    <p:sldId id="36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108"/>
    <a:srgbClr val="ED030F"/>
    <a:srgbClr val="6F840C"/>
    <a:srgbClr val="826D0F"/>
    <a:srgbClr val="965613"/>
    <a:srgbClr val="A93F17"/>
    <a:srgbClr val="BC281B"/>
    <a:srgbClr val="D3D3D3"/>
    <a:srgbClr val="B34804"/>
    <a:srgbClr val="48B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LiveId" clId="{3B0D5EA3-D50D-4ACF-BEE5-5B3B0810DEFF}"/>
    <pc:docChg chg="undo redo custSel addSld delSld modSld sldOrd">
      <pc:chgData name="Anton Vasilyev" userId="c9a2c3308cbc88f4" providerId="LiveId" clId="{3B0D5EA3-D50D-4ACF-BEE5-5B3B0810DEFF}" dt="2023-02-26T12:03:49.522" v="8154" actId="20577"/>
      <pc:docMkLst>
        <pc:docMk/>
      </pc:docMkLst>
      <pc:sldChg chg="addSp delSp modSp mod">
        <pc:chgData name="Anton Vasilyev" userId="c9a2c3308cbc88f4" providerId="LiveId" clId="{3B0D5EA3-D50D-4ACF-BEE5-5B3B0810DEFF}" dt="2023-02-26T11:54:36.819" v="8144" actId="947"/>
        <pc:sldMkLst>
          <pc:docMk/>
          <pc:sldMk cId="3047985178" sldId="311"/>
        </pc:sldMkLst>
        <pc:spChg chg="mod">
          <ac:chgData name="Anton Vasilyev" userId="c9a2c3308cbc88f4" providerId="LiveId" clId="{3B0D5EA3-D50D-4ACF-BEE5-5B3B0810DEFF}" dt="2023-02-26T11:54:36.819" v="8144" actId="947"/>
          <ac:spMkLst>
            <pc:docMk/>
            <pc:sldMk cId="3047985178" sldId="311"/>
            <ac:spMk id="2" creationId="{4454E273-1BD3-4886-B183-8EA0CD8AA0F5}"/>
          </ac:spMkLst>
        </pc:spChg>
        <pc:spChg chg="del">
          <ac:chgData name="Anton Vasilyev" userId="c9a2c3308cbc88f4" providerId="LiveId" clId="{3B0D5EA3-D50D-4ACF-BEE5-5B3B0810DEFF}" dt="2023-02-25T08:07:44.257" v="42" actId="478"/>
          <ac:spMkLst>
            <pc:docMk/>
            <pc:sldMk cId="3047985178" sldId="311"/>
            <ac:spMk id="3" creationId="{6EB5EA79-2747-4663-9DD7-388DB5EDF6F6}"/>
          </ac:spMkLst>
        </pc:spChg>
        <pc:spChg chg="add del mod">
          <ac:chgData name="Anton Vasilyev" userId="c9a2c3308cbc88f4" providerId="LiveId" clId="{3B0D5EA3-D50D-4ACF-BEE5-5B3B0810DEFF}" dt="2023-02-25T08:07:46.797" v="43" actId="478"/>
          <ac:spMkLst>
            <pc:docMk/>
            <pc:sldMk cId="3047985178" sldId="311"/>
            <ac:spMk id="6" creationId="{C71C5E5D-AA4C-C58B-5501-B94069D232E0}"/>
          </ac:spMkLst>
        </pc:spChg>
        <pc:picChg chg="add mod">
          <ac:chgData name="Anton Vasilyev" userId="c9a2c3308cbc88f4" providerId="LiveId" clId="{3B0D5EA3-D50D-4ACF-BEE5-5B3B0810DEFF}" dt="2023-02-25T08:08:09.644" v="46" actId="1076"/>
          <ac:picMkLst>
            <pc:docMk/>
            <pc:sldMk cId="3047985178" sldId="311"/>
            <ac:picMk id="9" creationId="{13B8B829-75B6-D41A-F010-CA3F2A3EE6C9}"/>
          </ac:picMkLst>
        </pc:picChg>
      </pc:sldChg>
      <pc:sldChg chg="add ord">
        <pc:chgData name="Anton Vasilyev" userId="c9a2c3308cbc88f4" providerId="LiveId" clId="{3B0D5EA3-D50D-4ACF-BEE5-5B3B0810DEFF}" dt="2023-02-25T09:25:20.454" v="1874"/>
        <pc:sldMkLst>
          <pc:docMk/>
          <pc:sldMk cId="2153260953" sldId="312"/>
        </pc:sldMkLst>
      </pc:sldChg>
      <pc:sldChg chg="addSp delSp add del setBg delDesignElem">
        <pc:chgData name="Anton Vasilyev" userId="c9a2c3308cbc88f4" providerId="LiveId" clId="{3B0D5EA3-D50D-4ACF-BEE5-5B3B0810DEFF}" dt="2023-02-25T19:48:52.161" v="5240"/>
        <pc:sldMkLst>
          <pc:docMk/>
          <pc:sldMk cId="1649466243" sldId="321"/>
        </pc:sldMkLst>
        <pc:spChg chg="add del">
          <ac:chgData name="Anton Vasilyev" userId="c9a2c3308cbc88f4" providerId="LiveId" clId="{3B0D5EA3-D50D-4ACF-BEE5-5B3B0810DEFF}" dt="2023-02-25T19:48:52.161" v="5240"/>
          <ac:spMkLst>
            <pc:docMk/>
            <pc:sldMk cId="1649466243" sldId="321"/>
            <ac:spMk id="8" creationId="{7CB4857B-ED7C-444D-9F04-2F885114A1C2}"/>
          </ac:spMkLst>
        </pc:spChg>
        <pc:spChg chg="add del">
          <ac:chgData name="Anton Vasilyev" userId="c9a2c3308cbc88f4" providerId="LiveId" clId="{3B0D5EA3-D50D-4ACF-BEE5-5B3B0810DEFF}" dt="2023-02-25T19:48:52.161" v="5240"/>
          <ac:spMkLst>
            <pc:docMk/>
            <pc:sldMk cId="1649466243" sldId="321"/>
            <ac:spMk id="10" creationId="{D18046FB-44EA-4FD8-A585-EA09A319B2D0}"/>
          </ac:spMkLst>
        </pc:spChg>
        <pc:spChg chg="add del">
          <ac:chgData name="Anton Vasilyev" userId="c9a2c3308cbc88f4" providerId="LiveId" clId="{3B0D5EA3-D50D-4ACF-BEE5-5B3B0810DEFF}" dt="2023-02-25T19:48:52.161" v="5240"/>
          <ac:spMkLst>
            <pc:docMk/>
            <pc:sldMk cId="1649466243" sldId="321"/>
            <ac:spMk id="12" creationId="{479F5F2B-8B58-4140-AE6A-51F6C67B18D9}"/>
          </ac:spMkLst>
        </pc:spChg>
      </pc:sldChg>
      <pc:sldChg chg="modSp mod">
        <pc:chgData name="Anton Vasilyev" userId="c9a2c3308cbc88f4" providerId="LiveId" clId="{3B0D5EA3-D50D-4ACF-BEE5-5B3B0810DEFF}" dt="2023-02-25T17:19:06.348" v="2722" actId="20577"/>
        <pc:sldMkLst>
          <pc:docMk/>
          <pc:sldMk cId="1310179085" sldId="324"/>
        </pc:sldMkLst>
        <pc:spChg chg="mod">
          <ac:chgData name="Anton Vasilyev" userId="c9a2c3308cbc88f4" providerId="LiveId" clId="{3B0D5EA3-D50D-4ACF-BEE5-5B3B0810DEFF}" dt="2023-02-25T17:14:41.972" v="2410" actId="20577"/>
          <ac:spMkLst>
            <pc:docMk/>
            <pc:sldMk cId="1310179085" sldId="324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7:19:06.348" v="2722" actId="20577"/>
          <ac:spMkLst>
            <pc:docMk/>
            <pc:sldMk cId="1310179085" sldId="324"/>
            <ac:spMk id="3" creationId="{6EB5EA79-2747-4663-9DD7-388DB5EDF6F6}"/>
          </ac:spMkLst>
        </pc:spChg>
      </pc:sldChg>
      <pc:sldChg chg="modSp mod">
        <pc:chgData name="Anton Vasilyev" userId="c9a2c3308cbc88f4" providerId="LiveId" clId="{3B0D5EA3-D50D-4ACF-BEE5-5B3B0810DEFF}" dt="2023-02-25T08:19:55.219" v="445" actId="20577"/>
        <pc:sldMkLst>
          <pc:docMk/>
          <pc:sldMk cId="1765748564" sldId="365"/>
        </pc:sldMkLst>
        <pc:spChg chg="mod">
          <ac:chgData name="Anton Vasilyev" userId="c9a2c3308cbc88f4" providerId="LiveId" clId="{3B0D5EA3-D50D-4ACF-BEE5-5B3B0810DEFF}" dt="2023-02-25T08:17:02.796" v="90" actId="20577"/>
          <ac:spMkLst>
            <pc:docMk/>
            <pc:sldMk cId="1765748564" sldId="365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08:19:55.219" v="445" actId="20577"/>
          <ac:spMkLst>
            <pc:docMk/>
            <pc:sldMk cId="1765748564" sldId="365"/>
            <ac:spMk id="3" creationId="{6EB5EA79-2747-4663-9DD7-388DB5EDF6F6}"/>
          </ac:spMkLst>
        </pc:spChg>
      </pc:sldChg>
      <pc:sldChg chg="modSp mod">
        <pc:chgData name="Anton Vasilyev" userId="c9a2c3308cbc88f4" providerId="LiveId" clId="{3B0D5EA3-D50D-4ACF-BEE5-5B3B0810DEFF}" dt="2023-02-26T12:03:49.522" v="8154" actId="20577"/>
        <pc:sldMkLst>
          <pc:docMk/>
          <pc:sldMk cId="281614100" sldId="366"/>
        </pc:sldMkLst>
        <pc:spChg chg="mod">
          <ac:chgData name="Anton Vasilyev" userId="c9a2c3308cbc88f4" providerId="LiveId" clId="{3B0D5EA3-D50D-4ACF-BEE5-5B3B0810DEFF}" dt="2023-02-26T12:03:49.522" v="8154" actId="20577"/>
          <ac:spMkLst>
            <pc:docMk/>
            <pc:sldMk cId="281614100" sldId="366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3B0D5EA3-D50D-4ACF-BEE5-5B3B0810DEFF}" dt="2023-02-25T09:43:14.239" v="2017" actId="113"/>
        <pc:sldMkLst>
          <pc:docMk/>
          <pc:sldMk cId="2737561091" sldId="367"/>
        </pc:sldMkLst>
        <pc:spChg chg="mod">
          <ac:chgData name="Anton Vasilyev" userId="c9a2c3308cbc88f4" providerId="LiveId" clId="{3B0D5EA3-D50D-4ACF-BEE5-5B3B0810DEFF}" dt="2023-02-25T09:43:07.788" v="2016" actId="20577"/>
          <ac:spMkLst>
            <pc:docMk/>
            <pc:sldMk cId="2737561091" sldId="367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09:43:14.239" v="2017" actId="113"/>
          <ac:spMkLst>
            <pc:docMk/>
            <pc:sldMk cId="2737561091" sldId="367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3B0D5EA3-D50D-4ACF-BEE5-5B3B0810DEFF}" dt="2023-02-25T08:58:57.080" v="1271" actId="20577"/>
        <pc:sldMkLst>
          <pc:docMk/>
          <pc:sldMk cId="3089948683" sldId="368"/>
        </pc:sldMkLst>
        <pc:spChg chg="mod">
          <ac:chgData name="Anton Vasilyev" userId="c9a2c3308cbc88f4" providerId="LiveId" clId="{3B0D5EA3-D50D-4ACF-BEE5-5B3B0810DEFF}" dt="2023-02-25T08:58:57.080" v="1271" actId="20577"/>
          <ac:spMkLst>
            <pc:docMk/>
            <pc:sldMk cId="3089948683" sldId="368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08:25:17.475" v="591" actId="20577"/>
          <ac:spMkLst>
            <pc:docMk/>
            <pc:sldMk cId="3089948683" sldId="368"/>
            <ac:spMk id="3" creationId="{6EB5EA79-2747-4663-9DD7-388DB5EDF6F6}"/>
          </ac:spMkLst>
        </pc:spChg>
        <pc:picChg chg="add mod">
          <ac:chgData name="Anton Vasilyev" userId="c9a2c3308cbc88f4" providerId="LiveId" clId="{3B0D5EA3-D50D-4ACF-BEE5-5B3B0810DEFF}" dt="2023-02-25T08:25:04.027" v="590" actId="1036"/>
          <ac:picMkLst>
            <pc:docMk/>
            <pc:sldMk cId="3089948683" sldId="368"/>
            <ac:picMk id="6" creationId="{5866E357-FB0D-58C2-A054-A26E1EED461B}"/>
          </ac:picMkLst>
        </pc:picChg>
      </pc:sldChg>
      <pc:sldChg chg="modSp add mod ord">
        <pc:chgData name="Anton Vasilyev" userId="c9a2c3308cbc88f4" providerId="LiveId" clId="{3B0D5EA3-D50D-4ACF-BEE5-5B3B0810DEFF}" dt="2023-02-25T09:16:50.032" v="1469" actId="113"/>
        <pc:sldMkLst>
          <pc:docMk/>
          <pc:sldMk cId="923391539" sldId="369"/>
        </pc:sldMkLst>
        <pc:spChg chg="mod">
          <ac:chgData name="Anton Vasilyev" userId="c9a2c3308cbc88f4" providerId="LiveId" clId="{3B0D5EA3-D50D-4ACF-BEE5-5B3B0810DEFF}" dt="2023-02-25T08:59:04.415" v="1279" actId="20577"/>
          <ac:spMkLst>
            <pc:docMk/>
            <pc:sldMk cId="923391539" sldId="369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09:16:50.032" v="1469" actId="113"/>
          <ac:spMkLst>
            <pc:docMk/>
            <pc:sldMk cId="923391539" sldId="369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3B0D5EA3-D50D-4ACF-BEE5-5B3B0810DEFF}" dt="2023-02-25T09:16:06.937" v="1414" actId="113"/>
        <pc:sldMkLst>
          <pc:docMk/>
          <pc:sldMk cId="4033357107" sldId="370"/>
        </pc:sldMkLst>
        <pc:spChg chg="mod">
          <ac:chgData name="Anton Vasilyev" userId="c9a2c3308cbc88f4" providerId="LiveId" clId="{3B0D5EA3-D50D-4ACF-BEE5-5B3B0810DEFF}" dt="2023-02-25T08:59:09.608" v="1285" actId="20577"/>
          <ac:spMkLst>
            <pc:docMk/>
            <pc:sldMk cId="4033357107" sldId="370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09:16:06.937" v="1414" actId="113"/>
          <ac:spMkLst>
            <pc:docMk/>
            <pc:sldMk cId="4033357107" sldId="370"/>
            <ac:spMk id="3" creationId="{6EB5EA79-2747-4663-9DD7-388DB5EDF6F6}"/>
          </ac:spMkLst>
        </pc:spChg>
        <pc:picChg chg="mod">
          <ac:chgData name="Anton Vasilyev" userId="c9a2c3308cbc88f4" providerId="LiveId" clId="{3B0D5EA3-D50D-4ACF-BEE5-5B3B0810DEFF}" dt="2023-02-25T08:57:23.168" v="1069" actId="1076"/>
          <ac:picMkLst>
            <pc:docMk/>
            <pc:sldMk cId="4033357107" sldId="370"/>
            <ac:picMk id="6" creationId="{5866E357-FB0D-58C2-A054-A26E1EED461B}"/>
          </ac:picMkLst>
        </pc:picChg>
      </pc:sldChg>
      <pc:sldChg chg="addSp delSp modSp add mod ord">
        <pc:chgData name="Anton Vasilyev" userId="c9a2c3308cbc88f4" providerId="LiveId" clId="{3B0D5EA3-D50D-4ACF-BEE5-5B3B0810DEFF}" dt="2023-02-25T09:15:22.303" v="1333" actId="20577"/>
        <pc:sldMkLst>
          <pc:docMk/>
          <pc:sldMk cId="2732731551" sldId="371"/>
        </pc:sldMkLst>
        <pc:spChg chg="mod">
          <ac:chgData name="Anton Vasilyev" userId="c9a2c3308cbc88f4" providerId="LiveId" clId="{3B0D5EA3-D50D-4ACF-BEE5-5B3B0810DEFF}" dt="2023-02-25T09:13:56.134" v="1321" actId="20577"/>
          <ac:spMkLst>
            <pc:docMk/>
            <pc:sldMk cId="2732731551" sldId="371"/>
            <ac:spMk id="2" creationId="{4454E273-1BD3-4886-B183-8EA0CD8AA0F5}"/>
          </ac:spMkLst>
        </pc:spChg>
        <pc:spChg chg="del">
          <ac:chgData name="Anton Vasilyev" userId="c9a2c3308cbc88f4" providerId="LiveId" clId="{3B0D5EA3-D50D-4ACF-BEE5-5B3B0810DEFF}" dt="2023-02-25T09:14:04.688" v="1322" actId="478"/>
          <ac:spMkLst>
            <pc:docMk/>
            <pc:sldMk cId="2732731551" sldId="371"/>
            <ac:spMk id="3" creationId="{6EB5EA79-2747-4663-9DD7-388DB5EDF6F6}"/>
          </ac:spMkLst>
        </pc:spChg>
        <pc:spChg chg="add del mod">
          <ac:chgData name="Anton Vasilyev" userId="c9a2c3308cbc88f4" providerId="LiveId" clId="{3B0D5EA3-D50D-4ACF-BEE5-5B3B0810DEFF}" dt="2023-02-25T09:14:07.511" v="1323" actId="478"/>
          <ac:spMkLst>
            <pc:docMk/>
            <pc:sldMk cId="2732731551" sldId="371"/>
            <ac:spMk id="7" creationId="{8EAFF5E3-44F2-5893-3B72-8BC44126BB18}"/>
          </ac:spMkLst>
        </pc:spChg>
        <pc:spChg chg="add mod">
          <ac:chgData name="Anton Vasilyev" userId="c9a2c3308cbc88f4" providerId="LiveId" clId="{3B0D5EA3-D50D-4ACF-BEE5-5B3B0810DEFF}" dt="2023-02-25T09:15:22.303" v="1333" actId="20577"/>
          <ac:spMkLst>
            <pc:docMk/>
            <pc:sldMk cId="2732731551" sldId="371"/>
            <ac:spMk id="9" creationId="{FE1BF7EB-77E8-0AC0-D67E-3A1E480AA7C4}"/>
          </ac:spMkLst>
        </pc:spChg>
        <pc:picChg chg="mod">
          <ac:chgData name="Anton Vasilyev" userId="c9a2c3308cbc88f4" providerId="LiveId" clId="{3B0D5EA3-D50D-4ACF-BEE5-5B3B0810DEFF}" dt="2023-02-25T09:15:03.143" v="1330" actId="1076"/>
          <ac:picMkLst>
            <pc:docMk/>
            <pc:sldMk cId="2732731551" sldId="371"/>
            <ac:picMk id="6" creationId="{5866E357-FB0D-58C2-A054-A26E1EED461B}"/>
          </ac:picMkLst>
        </pc:picChg>
      </pc:sldChg>
      <pc:sldChg chg="modSp add mod ord">
        <pc:chgData name="Anton Vasilyev" userId="c9a2c3308cbc88f4" providerId="LiveId" clId="{3B0D5EA3-D50D-4ACF-BEE5-5B3B0810DEFF}" dt="2023-02-25T09:24:50.230" v="1871" actId="20577"/>
        <pc:sldMkLst>
          <pc:docMk/>
          <pc:sldMk cId="3399542203" sldId="372"/>
        </pc:sldMkLst>
        <pc:spChg chg="mod">
          <ac:chgData name="Anton Vasilyev" userId="c9a2c3308cbc88f4" providerId="LiveId" clId="{3B0D5EA3-D50D-4ACF-BEE5-5B3B0810DEFF}" dt="2023-02-25T09:18:16.519" v="1534" actId="20577"/>
          <ac:spMkLst>
            <pc:docMk/>
            <pc:sldMk cId="3399542203" sldId="372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09:24:50.230" v="1871" actId="20577"/>
          <ac:spMkLst>
            <pc:docMk/>
            <pc:sldMk cId="3399542203" sldId="372"/>
            <ac:spMk id="3" creationId="{6EB5EA79-2747-4663-9DD7-388DB5EDF6F6}"/>
          </ac:spMkLst>
        </pc:spChg>
      </pc:sldChg>
      <pc:sldChg chg="add">
        <pc:chgData name="Anton Vasilyev" userId="c9a2c3308cbc88f4" providerId="LiveId" clId="{3B0D5EA3-D50D-4ACF-BEE5-5B3B0810DEFF}" dt="2023-02-25T09:25:39.251" v="1875"/>
        <pc:sldMkLst>
          <pc:docMk/>
          <pc:sldMk cId="2148671540" sldId="373"/>
        </pc:sldMkLst>
      </pc:sldChg>
      <pc:sldChg chg="modSp add mod">
        <pc:chgData name="Anton Vasilyev" userId="c9a2c3308cbc88f4" providerId="LiveId" clId="{3B0D5EA3-D50D-4ACF-BEE5-5B3B0810DEFF}" dt="2023-02-25T17:14:09.172" v="2384" actId="20577"/>
        <pc:sldMkLst>
          <pc:docMk/>
          <pc:sldMk cId="2978013745" sldId="374"/>
        </pc:sldMkLst>
        <pc:spChg chg="mod">
          <ac:chgData name="Anton Vasilyev" userId="c9a2c3308cbc88f4" providerId="LiveId" clId="{3B0D5EA3-D50D-4ACF-BEE5-5B3B0810DEFF}" dt="2023-02-25T09:44:06.724" v="2060" actId="20577"/>
          <ac:spMkLst>
            <pc:docMk/>
            <pc:sldMk cId="2978013745" sldId="374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7:14:09.172" v="2384" actId="20577"/>
          <ac:spMkLst>
            <pc:docMk/>
            <pc:sldMk cId="2978013745" sldId="374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3B0D5EA3-D50D-4ACF-BEE5-5B3B0810DEFF}" dt="2023-02-25T09:43:33.638" v="2021" actId="113"/>
        <pc:sldMkLst>
          <pc:docMk/>
          <pc:sldMk cId="721755093" sldId="375"/>
        </pc:sldMkLst>
        <pc:spChg chg="mod">
          <ac:chgData name="Anton Vasilyev" userId="c9a2c3308cbc88f4" providerId="LiveId" clId="{3B0D5EA3-D50D-4ACF-BEE5-5B3B0810DEFF}" dt="2023-02-25T09:42:56.677" v="2002" actId="20577"/>
          <ac:spMkLst>
            <pc:docMk/>
            <pc:sldMk cId="721755093" sldId="375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09:43:33.638" v="2021" actId="113"/>
          <ac:spMkLst>
            <pc:docMk/>
            <pc:sldMk cId="721755093" sldId="375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3B0D5EA3-D50D-4ACF-BEE5-5B3B0810DEFF}" dt="2023-02-25T09:43:21.278" v="2018" actId="113"/>
        <pc:sldMkLst>
          <pc:docMk/>
          <pc:sldMk cId="2955369056" sldId="376"/>
        </pc:sldMkLst>
        <pc:spChg chg="mod">
          <ac:chgData name="Anton Vasilyev" userId="c9a2c3308cbc88f4" providerId="LiveId" clId="{3B0D5EA3-D50D-4ACF-BEE5-5B3B0810DEFF}" dt="2023-02-25T09:43:02.660" v="2010" actId="20577"/>
          <ac:spMkLst>
            <pc:docMk/>
            <pc:sldMk cId="2955369056" sldId="376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09:43:21.278" v="2018" actId="113"/>
          <ac:spMkLst>
            <pc:docMk/>
            <pc:sldMk cId="2955369056" sldId="376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3B0D5EA3-D50D-4ACF-BEE5-5B3B0810DEFF}" dt="2023-02-26T11:50:23.058" v="7815" actId="20577"/>
        <pc:sldMkLst>
          <pc:docMk/>
          <pc:sldMk cId="1964834769" sldId="377"/>
        </pc:sldMkLst>
        <pc:spChg chg="mod">
          <ac:chgData name="Anton Vasilyev" userId="c9a2c3308cbc88f4" providerId="LiveId" clId="{3B0D5EA3-D50D-4ACF-BEE5-5B3B0810DEFF}" dt="2023-02-26T11:50:23.058" v="7815" actId="20577"/>
          <ac:spMkLst>
            <pc:docMk/>
            <pc:sldMk cId="1964834769" sldId="377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50:12.314" v="7806" actId="20577"/>
          <ac:spMkLst>
            <pc:docMk/>
            <pc:sldMk cId="1964834769" sldId="37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3B0D5EA3-D50D-4ACF-BEE5-5B3B0810DEFF}" dt="2023-02-25T17:21:29.156" v="3072" actId="20577"/>
        <pc:sldMkLst>
          <pc:docMk/>
          <pc:sldMk cId="3312223786" sldId="378"/>
        </pc:sldMkLst>
        <pc:spChg chg="mod">
          <ac:chgData name="Anton Vasilyev" userId="c9a2c3308cbc88f4" providerId="LiveId" clId="{3B0D5EA3-D50D-4ACF-BEE5-5B3B0810DEFF}" dt="2023-02-25T17:19:27.588" v="2757" actId="20577"/>
          <ac:spMkLst>
            <pc:docMk/>
            <pc:sldMk cId="3312223786" sldId="378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7:21:29.156" v="3072" actId="20577"/>
          <ac:spMkLst>
            <pc:docMk/>
            <pc:sldMk cId="3312223786" sldId="37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3B0D5EA3-D50D-4ACF-BEE5-5B3B0810DEFF}" dt="2023-02-26T11:59:12.490" v="8145" actId="947"/>
        <pc:sldMkLst>
          <pc:docMk/>
          <pc:sldMk cId="2384354953" sldId="379"/>
        </pc:sldMkLst>
        <pc:spChg chg="mod">
          <ac:chgData name="Anton Vasilyev" userId="c9a2c3308cbc88f4" providerId="LiveId" clId="{3B0D5EA3-D50D-4ACF-BEE5-5B3B0810DEFF}" dt="2023-02-26T11:59:12.490" v="8145" actId="947"/>
          <ac:spMkLst>
            <pc:docMk/>
            <pc:sldMk cId="2384354953" sldId="379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16:42.809" v="3602" actId="20577"/>
          <ac:spMkLst>
            <pc:docMk/>
            <pc:sldMk cId="2384354953" sldId="379"/>
            <ac:spMk id="3" creationId="{6EB5EA79-2747-4663-9DD7-388DB5EDF6F6}"/>
          </ac:spMkLst>
        </pc:spChg>
      </pc:sldChg>
      <pc:sldChg chg="addSp modSp add mod">
        <pc:chgData name="Anton Vasilyev" userId="c9a2c3308cbc88f4" providerId="LiveId" clId="{3B0D5EA3-D50D-4ACF-BEE5-5B3B0810DEFF}" dt="2023-02-25T19:19:53.009" v="3932" actId="20577"/>
        <pc:sldMkLst>
          <pc:docMk/>
          <pc:sldMk cId="1054711295" sldId="380"/>
        </pc:sldMkLst>
        <pc:spChg chg="mod">
          <ac:chgData name="Anton Vasilyev" userId="c9a2c3308cbc88f4" providerId="LiveId" clId="{3B0D5EA3-D50D-4ACF-BEE5-5B3B0810DEFF}" dt="2023-02-25T19:19:53.009" v="3932" actId="20577"/>
          <ac:spMkLst>
            <pc:docMk/>
            <pc:sldMk cId="1054711295" sldId="380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19:14.464" v="3921" actId="14100"/>
          <ac:spMkLst>
            <pc:docMk/>
            <pc:sldMk cId="1054711295" sldId="380"/>
            <ac:spMk id="3" creationId="{6EB5EA79-2747-4663-9DD7-388DB5EDF6F6}"/>
          </ac:spMkLst>
        </pc:spChg>
        <pc:spChg chg="add mod">
          <ac:chgData name="Anton Vasilyev" userId="c9a2c3308cbc88f4" providerId="LiveId" clId="{3B0D5EA3-D50D-4ACF-BEE5-5B3B0810DEFF}" dt="2023-02-25T19:19:46.249" v="3928" actId="20577"/>
          <ac:spMkLst>
            <pc:docMk/>
            <pc:sldMk cId="1054711295" sldId="380"/>
            <ac:spMk id="7" creationId="{896ED5BA-EC17-A2E1-D153-AE553DC6CEFD}"/>
          </ac:spMkLst>
        </pc:spChg>
        <pc:picChg chg="add mod">
          <ac:chgData name="Anton Vasilyev" userId="c9a2c3308cbc88f4" providerId="LiveId" clId="{3B0D5EA3-D50D-4ACF-BEE5-5B3B0810DEFF}" dt="2023-02-25T19:19:24.880" v="3924" actId="14100"/>
          <ac:picMkLst>
            <pc:docMk/>
            <pc:sldMk cId="1054711295" sldId="380"/>
            <ac:picMk id="6" creationId="{2C4F4AC6-DD4B-8FDB-90EA-4A93DDC7987E}"/>
          </ac:picMkLst>
        </pc:picChg>
      </pc:sldChg>
      <pc:sldChg chg="addSp delSp modSp add del mod">
        <pc:chgData name="Anton Vasilyev" userId="c9a2c3308cbc88f4" providerId="LiveId" clId="{3B0D5EA3-D50D-4ACF-BEE5-5B3B0810DEFF}" dt="2023-02-25T19:20:19.958" v="3941" actId="2696"/>
        <pc:sldMkLst>
          <pc:docMk/>
          <pc:sldMk cId="2777502286" sldId="381"/>
        </pc:sldMkLst>
        <pc:spChg chg="add del">
          <ac:chgData name="Anton Vasilyev" userId="c9a2c3308cbc88f4" providerId="LiveId" clId="{3B0D5EA3-D50D-4ACF-BEE5-5B3B0810DEFF}" dt="2023-02-25T19:20:10.995" v="3937" actId="478"/>
          <ac:spMkLst>
            <pc:docMk/>
            <pc:sldMk cId="2777502286" sldId="381"/>
            <ac:spMk id="3" creationId="{6EB5EA79-2747-4663-9DD7-388DB5EDF6F6}"/>
          </ac:spMkLst>
        </pc:spChg>
        <pc:spChg chg="del">
          <ac:chgData name="Anton Vasilyev" userId="c9a2c3308cbc88f4" providerId="LiveId" clId="{3B0D5EA3-D50D-4ACF-BEE5-5B3B0810DEFF}" dt="2023-02-25T19:20:06.601" v="3935" actId="478"/>
          <ac:spMkLst>
            <pc:docMk/>
            <pc:sldMk cId="2777502286" sldId="381"/>
            <ac:spMk id="7" creationId="{896ED5BA-EC17-A2E1-D153-AE553DC6CEFD}"/>
          </ac:spMkLst>
        </pc:spChg>
        <pc:spChg chg="add del mod">
          <ac:chgData name="Anton Vasilyev" userId="c9a2c3308cbc88f4" providerId="LiveId" clId="{3B0D5EA3-D50D-4ACF-BEE5-5B3B0810DEFF}" dt="2023-02-25T19:20:10.995" v="3937" actId="478"/>
          <ac:spMkLst>
            <pc:docMk/>
            <pc:sldMk cId="2777502286" sldId="381"/>
            <ac:spMk id="9" creationId="{060F89F5-7C96-FF94-B203-A579D2A61D4B}"/>
          </ac:spMkLst>
        </pc:spChg>
        <pc:picChg chg="del">
          <ac:chgData name="Anton Vasilyev" userId="c9a2c3308cbc88f4" providerId="LiveId" clId="{3B0D5EA3-D50D-4ACF-BEE5-5B3B0810DEFF}" dt="2023-02-25T19:20:03.889" v="3934" actId="478"/>
          <ac:picMkLst>
            <pc:docMk/>
            <pc:sldMk cId="2777502286" sldId="381"/>
            <ac:picMk id="6" creationId="{2C4F4AC6-DD4B-8FDB-90EA-4A93DDC7987E}"/>
          </ac:picMkLst>
        </pc:picChg>
      </pc:sldChg>
      <pc:sldChg chg="modSp add mod ord">
        <pc:chgData name="Anton Vasilyev" userId="c9a2c3308cbc88f4" providerId="LiveId" clId="{3B0D5EA3-D50D-4ACF-BEE5-5B3B0810DEFF}" dt="2023-02-26T12:01:10.874" v="8148" actId="947"/>
        <pc:sldMkLst>
          <pc:docMk/>
          <pc:sldMk cId="597603054" sldId="382"/>
        </pc:sldMkLst>
        <pc:spChg chg="mod">
          <ac:chgData name="Anton Vasilyev" userId="c9a2c3308cbc88f4" providerId="LiveId" clId="{3B0D5EA3-D50D-4ACF-BEE5-5B3B0810DEFF}" dt="2023-02-25T19:20:40.568" v="3967" actId="20577"/>
          <ac:spMkLst>
            <pc:docMk/>
            <pc:sldMk cId="597603054" sldId="382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2:01:10.874" v="8148" actId="947"/>
          <ac:spMkLst>
            <pc:docMk/>
            <pc:sldMk cId="597603054" sldId="382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3B0D5EA3-D50D-4ACF-BEE5-5B3B0810DEFF}" dt="2023-02-25T19:36:57.391" v="4699" actId="20577"/>
        <pc:sldMkLst>
          <pc:docMk/>
          <pc:sldMk cId="627421074" sldId="383"/>
        </pc:sldMkLst>
        <pc:spChg chg="mod">
          <ac:chgData name="Anton Vasilyev" userId="c9a2c3308cbc88f4" providerId="LiveId" clId="{3B0D5EA3-D50D-4ACF-BEE5-5B3B0810DEFF}" dt="2023-02-25T19:35:59.622" v="4669" actId="20577"/>
          <ac:spMkLst>
            <pc:docMk/>
            <pc:sldMk cId="627421074" sldId="383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36:45.064" v="4679" actId="113"/>
          <ac:spMkLst>
            <pc:docMk/>
            <pc:sldMk cId="627421074" sldId="383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3B0D5EA3-D50D-4ACF-BEE5-5B3B0810DEFF}" dt="2023-02-25T19:35:40.383" v="4658" actId="20577"/>
        <pc:sldMkLst>
          <pc:docMk/>
          <pc:sldMk cId="3751935201" sldId="384"/>
        </pc:sldMkLst>
        <pc:spChg chg="mod">
          <ac:chgData name="Anton Vasilyev" userId="c9a2c3308cbc88f4" providerId="LiveId" clId="{3B0D5EA3-D50D-4ACF-BEE5-5B3B0810DEFF}" dt="2023-02-25T19:35:40.383" v="4658" actId="20577"/>
          <ac:spMkLst>
            <pc:docMk/>
            <pc:sldMk cId="3751935201" sldId="384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34:52.463" v="4617" actId="20577"/>
          <ac:spMkLst>
            <pc:docMk/>
            <pc:sldMk cId="3751935201" sldId="384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3B0D5EA3-D50D-4ACF-BEE5-5B3B0810DEFF}" dt="2023-02-26T11:59:54.114" v="8147" actId="20577"/>
        <pc:sldMkLst>
          <pc:docMk/>
          <pc:sldMk cId="1105123548" sldId="385"/>
        </pc:sldMkLst>
        <pc:spChg chg="mod">
          <ac:chgData name="Anton Vasilyev" userId="c9a2c3308cbc88f4" providerId="LiveId" clId="{3B0D5EA3-D50D-4ACF-BEE5-5B3B0810DEFF}" dt="2023-02-25T19:35:53.679" v="4666" actId="6549"/>
          <ac:spMkLst>
            <pc:docMk/>
            <pc:sldMk cId="1105123548" sldId="385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59:54.114" v="8147" actId="20577"/>
          <ac:spMkLst>
            <pc:docMk/>
            <pc:sldMk cId="1105123548" sldId="385"/>
            <ac:spMk id="3" creationId="{6EB5EA79-2747-4663-9DD7-388DB5EDF6F6}"/>
          </ac:spMkLst>
        </pc:spChg>
      </pc:sldChg>
      <pc:sldChg chg="add del">
        <pc:chgData name="Anton Vasilyev" userId="c9a2c3308cbc88f4" providerId="LiveId" clId="{3B0D5EA3-D50D-4ACF-BEE5-5B3B0810DEFF}" dt="2023-02-25T19:32:34.497" v="4576" actId="2696"/>
        <pc:sldMkLst>
          <pc:docMk/>
          <pc:sldMk cId="840400134" sldId="386"/>
        </pc:sldMkLst>
      </pc:sldChg>
      <pc:sldChg chg="modSp add mod">
        <pc:chgData name="Anton Vasilyev" userId="c9a2c3308cbc88f4" providerId="LiveId" clId="{3B0D5EA3-D50D-4ACF-BEE5-5B3B0810DEFF}" dt="2023-02-25T19:36:13.055" v="4675" actId="20577"/>
        <pc:sldMkLst>
          <pc:docMk/>
          <pc:sldMk cId="1236080832" sldId="387"/>
        </pc:sldMkLst>
        <pc:spChg chg="mod">
          <ac:chgData name="Anton Vasilyev" userId="c9a2c3308cbc88f4" providerId="LiveId" clId="{3B0D5EA3-D50D-4ACF-BEE5-5B3B0810DEFF}" dt="2023-02-25T19:36:13.055" v="4675" actId="20577"/>
          <ac:spMkLst>
            <pc:docMk/>
            <pc:sldMk cId="1236080832" sldId="387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35:19.227" v="4650" actId="27636"/>
          <ac:spMkLst>
            <pc:docMk/>
            <pc:sldMk cId="1236080832" sldId="387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3B0D5EA3-D50D-4ACF-BEE5-5B3B0810DEFF}" dt="2023-02-25T19:36:04.863" v="4672" actId="20577"/>
        <pc:sldMkLst>
          <pc:docMk/>
          <pc:sldMk cId="225428453" sldId="388"/>
        </pc:sldMkLst>
        <pc:spChg chg="mod">
          <ac:chgData name="Anton Vasilyev" userId="c9a2c3308cbc88f4" providerId="LiveId" clId="{3B0D5EA3-D50D-4ACF-BEE5-5B3B0810DEFF}" dt="2023-02-25T19:36:04.863" v="4672" actId="20577"/>
          <ac:spMkLst>
            <pc:docMk/>
            <pc:sldMk cId="225428453" sldId="388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33:53.518" v="4597" actId="27636"/>
          <ac:spMkLst>
            <pc:docMk/>
            <pc:sldMk cId="225428453" sldId="38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3B0D5EA3-D50D-4ACF-BEE5-5B3B0810DEFF}" dt="2023-02-25T19:41:00.591" v="4782" actId="20577"/>
        <pc:sldMkLst>
          <pc:docMk/>
          <pc:sldMk cId="1971941444" sldId="389"/>
        </pc:sldMkLst>
        <pc:spChg chg="mod">
          <ac:chgData name="Anton Vasilyev" userId="c9a2c3308cbc88f4" providerId="LiveId" clId="{3B0D5EA3-D50D-4ACF-BEE5-5B3B0810DEFF}" dt="2023-02-25T19:41:00.591" v="4782" actId="20577"/>
          <ac:spMkLst>
            <pc:docMk/>
            <pc:sldMk cId="1971941444" sldId="389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40:39.984" v="4776" actId="6549"/>
          <ac:spMkLst>
            <pc:docMk/>
            <pc:sldMk cId="1971941444" sldId="389"/>
            <ac:spMk id="3" creationId="{6EB5EA79-2747-4663-9DD7-388DB5EDF6F6}"/>
          </ac:spMkLst>
        </pc:spChg>
      </pc:sldChg>
      <pc:sldChg chg="add del">
        <pc:chgData name="Anton Vasilyev" userId="c9a2c3308cbc88f4" providerId="LiveId" clId="{3B0D5EA3-D50D-4ACF-BEE5-5B3B0810DEFF}" dt="2023-02-25T19:36:16.236" v="4676" actId="2696"/>
        <pc:sldMkLst>
          <pc:docMk/>
          <pc:sldMk cId="3507314612" sldId="389"/>
        </pc:sldMkLst>
      </pc:sldChg>
      <pc:sldChg chg="modSp add mod">
        <pc:chgData name="Anton Vasilyev" userId="c9a2c3308cbc88f4" providerId="LiveId" clId="{3B0D5EA3-D50D-4ACF-BEE5-5B3B0810DEFF}" dt="2023-02-25T19:41:06.158" v="4788" actId="20577"/>
        <pc:sldMkLst>
          <pc:docMk/>
          <pc:sldMk cId="3498568981" sldId="390"/>
        </pc:sldMkLst>
        <pc:spChg chg="mod">
          <ac:chgData name="Anton Vasilyev" userId="c9a2c3308cbc88f4" providerId="LiveId" clId="{3B0D5EA3-D50D-4ACF-BEE5-5B3B0810DEFF}" dt="2023-02-25T19:41:06.158" v="4788" actId="20577"/>
          <ac:spMkLst>
            <pc:docMk/>
            <pc:sldMk cId="3498568981" sldId="390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39:58.567" v="4761" actId="20577"/>
          <ac:spMkLst>
            <pc:docMk/>
            <pc:sldMk cId="3498568981" sldId="390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3B0D5EA3-D50D-4ACF-BEE5-5B3B0810DEFF}" dt="2023-02-25T19:42:31.911" v="4847" actId="20577"/>
        <pc:sldMkLst>
          <pc:docMk/>
          <pc:sldMk cId="1992671523" sldId="391"/>
        </pc:sldMkLst>
        <pc:spChg chg="mod">
          <ac:chgData name="Anton Vasilyev" userId="c9a2c3308cbc88f4" providerId="LiveId" clId="{3B0D5EA3-D50D-4ACF-BEE5-5B3B0810DEFF}" dt="2023-02-25T19:41:47.231" v="4824" actId="20577"/>
          <ac:spMkLst>
            <pc:docMk/>
            <pc:sldMk cId="1992671523" sldId="391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42:19.815" v="4833" actId="113"/>
          <ac:spMkLst>
            <pc:docMk/>
            <pc:sldMk cId="1992671523" sldId="391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3B0D5EA3-D50D-4ACF-BEE5-5B3B0810DEFF}" dt="2023-02-25T19:44:23.278" v="4922" actId="20577"/>
        <pc:sldMkLst>
          <pc:docMk/>
          <pc:sldMk cId="3800731986" sldId="392"/>
        </pc:sldMkLst>
        <pc:spChg chg="mod">
          <ac:chgData name="Anton Vasilyev" userId="c9a2c3308cbc88f4" providerId="LiveId" clId="{3B0D5EA3-D50D-4ACF-BEE5-5B3B0810DEFF}" dt="2023-02-25T19:43:35.455" v="4884" actId="20577"/>
          <ac:spMkLst>
            <pc:docMk/>
            <pc:sldMk cId="3800731986" sldId="392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43:56.669" v="4900" actId="12"/>
          <ac:spMkLst>
            <pc:docMk/>
            <pc:sldMk cId="3800731986" sldId="392"/>
            <ac:spMk id="3" creationId="{6EB5EA79-2747-4663-9DD7-388DB5EDF6F6}"/>
          </ac:spMkLst>
        </pc:spChg>
      </pc:sldChg>
      <pc:sldChg chg="modSp add del mod modNotesTx">
        <pc:chgData name="Anton Vasilyev" userId="c9a2c3308cbc88f4" providerId="LiveId" clId="{3B0D5EA3-D50D-4ACF-BEE5-5B3B0810DEFF}" dt="2023-02-25T19:47:24.212" v="4964" actId="2696"/>
        <pc:sldMkLst>
          <pc:docMk/>
          <pc:sldMk cId="513151515" sldId="393"/>
        </pc:sldMkLst>
        <pc:spChg chg="mod">
          <ac:chgData name="Anton Vasilyev" userId="c9a2c3308cbc88f4" providerId="LiveId" clId="{3B0D5EA3-D50D-4ACF-BEE5-5B3B0810DEFF}" dt="2023-02-25T19:46:49.958" v="4937" actId="20577"/>
          <ac:spMkLst>
            <pc:docMk/>
            <pc:sldMk cId="513151515" sldId="393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47:04.410" v="4947" actId="20577"/>
          <ac:spMkLst>
            <pc:docMk/>
            <pc:sldMk cId="513151515" sldId="393"/>
            <ac:spMk id="3" creationId="{6EB5EA79-2747-4663-9DD7-388DB5EDF6F6}"/>
          </ac:spMkLst>
        </pc:spChg>
      </pc:sldChg>
      <pc:sldChg chg="addSp modSp add mod ord">
        <pc:chgData name="Anton Vasilyev" userId="c9a2c3308cbc88f4" providerId="LiveId" clId="{3B0D5EA3-D50D-4ACF-BEE5-5B3B0810DEFF}" dt="2023-02-25T19:49:04.648" v="5305" actId="1038"/>
        <pc:sldMkLst>
          <pc:docMk/>
          <pc:sldMk cId="3845508830" sldId="394"/>
        </pc:sldMkLst>
        <pc:spChg chg="mod">
          <ac:chgData name="Anton Vasilyev" userId="c9a2c3308cbc88f4" providerId="LiveId" clId="{3B0D5EA3-D50D-4ACF-BEE5-5B3B0810DEFF}" dt="2023-02-25T19:47:19.638" v="4963" actId="20577"/>
          <ac:spMkLst>
            <pc:docMk/>
            <pc:sldMk cId="3845508830" sldId="394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48:31.413" v="5161" actId="14100"/>
          <ac:spMkLst>
            <pc:docMk/>
            <pc:sldMk cId="3845508830" sldId="394"/>
            <ac:spMk id="3" creationId="{6EB5EA79-2747-4663-9DD7-388DB5EDF6F6}"/>
          </ac:spMkLst>
        </pc:spChg>
        <pc:picChg chg="add mod">
          <ac:chgData name="Anton Vasilyev" userId="c9a2c3308cbc88f4" providerId="LiveId" clId="{3B0D5EA3-D50D-4ACF-BEE5-5B3B0810DEFF}" dt="2023-02-25T19:48:44.093" v="5237" actId="1037"/>
          <ac:picMkLst>
            <pc:docMk/>
            <pc:sldMk cId="3845508830" sldId="394"/>
            <ac:picMk id="5" creationId="{501F6315-E191-E848-14FF-5C0F4014832D}"/>
          </ac:picMkLst>
        </pc:picChg>
        <pc:picChg chg="add mod">
          <ac:chgData name="Anton Vasilyev" userId="c9a2c3308cbc88f4" providerId="LiveId" clId="{3B0D5EA3-D50D-4ACF-BEE5-5B3B0810DEFF}" dt="2023-02-25T19:49:04.648" v="5305" actId="1038"/>
          <ac:picMkLst>
            <pc:docMk/>
            <pc:sldMk cId="3845508830" sldId="394"/>
            <ac:picMk id="6" creationId="{2EF35DE5-BD8B-67C2-C214-BCB135914EFB}"/>
          </ac:picMkLst>
        </pc:picChg>
      </pc:sldChg>
      <pc:sldChg chg="addSp modSp add mod ord modNotesTx">
        <pc:chgData name="Anton Vasilyev" userId="c9a2c3308cbc88f4" providerId="LiveId" clId="{3B0D5EA3-D50D-4ACF-BEE5-5B3B0810DEFF}" dt="2023-02-26T12:02:03.042" v="8149" actId="947"/>
        <pc:sldMkLst>
          <pc:docMk/>
          <pc:sldMk cId="1264981970" sldId="395"/>
        </pc:sldMkLst>
        <pc:spChg chg="mod">
          <ac:chgData name="Anton Vasilyev" userId="c9a2c3308cbc88f4" providerId="LiveId" clId="{3B0D5EA3-D50D-4ACF-BEE5-5B3B0810DEFF}" dt="2023-02-26T12:02:03.042" v="8149" actId="947"/>
          <ac:spMkLst>
            <pc:docMk/>
            <pc:sldMk cId="1264981970" sldId="395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5T19:51:37.606" v="5492" actId="20577"/>
          <ac:spMkLst>
            <pc:docMk/>
            <pc:sldMk cId="1264981970" sldId="395"/>
            <ac:spMk id="3" creationId="{6EB5EA79-2747-4663-9DD7-388DB5EDF6F6}"/>
          </ac:spMkLst>
        </pc:spChg>
        <pc:spChg chg="add mod">
          <ac:chgData name="Anton Vasilyev" userId="c9a2c3308cbc88f4" providerId="LiveId" clId="{3B0D5EA3-D50D-4ACF-BEE5-5B3B0810DEFF}" dt="2023-02-25T19:52:16.142" v="5498" actId="20577"/>
          <ac:spMkLst>
            <pc:docMk/>
            <pc:sldMk cId="1264981970" sldId="395"/>
            <ac:spMk id="7" creationId="{5026130A-3B3E-FC54-B25A-7947513D5EB0}"/>
          </ac:spMkLst>
        </pc:spChg>
        <pc:picChg chg="add mod">
          <ac:chgData name="Anton Vasilyev" userId="c9a2c3308cbc88f4" providerId="LiveId" clId="{3B0D5EA3-D50D-4ACF-BEE5-5B3B0810DEFF}" dt="2023-02-25T19:51:52.118" v="5494" actId="1076"/>
          <ac:picMkLst>
            <pc:docMk/>
            <pc:sldMk cId="1264981970" sldId="395"/>
            <ac:picMk id="6" creationId="{1E4BB705-3E83-6BA6-FDEB-B1B8DE4AAF93}"/>
          </ac:picMkLst>
        </pc:picChg>
      </pc:sldChg>
      <pc:sldChg chg="modSp add mod ord">
        <pc:chgData name="Anton Vasilyev" userId="c9a2c3308cbc88f4" providerId="LiveId" clId="{3B0D5EA3-D50D-4ACF-BEE5-5B3B0810DEFF}" dt="2023-02-26T11:19:16.093" v="5803" actId="20577"/>
        <pc:sldMkLst>
          <pc:docMk/>
          <pc:sldMk cId="4073349829" sldId="396"/>
        </pc:sldMkLst>
        <pc:spChg chg="mod">
          <ac:chgData name="Anton Vasilyev" userId="c9a2c3308cbc88f4" providerId="LiveId" clId="{3B0D5EA3-D50D-4ACF-BEE5-5B3B0810DEFF}" dt="2023-02-26T11:17:57.404" v="5634" actId="20577"/>
          <ac:spMkLst>
            <pc:docMk/>
            <pc:sldMk cId="4073349829" sldId="396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19:16.093" v="5803" actId="20577"/>
          <ac:spMkLst>
            <pc:docMk/>
            <pc:sldMk cId="4073349829" sldId="396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3B0D5EA3-D50D-4ACF-BEE5-5B3B0810DEFF}" dt="2023-02-26T11:24:06.131" v="5879" actId="20577"/>
        <pc:sldMkLst>
          <pc:docMk/>
          <pc:sldMk cId="2642357147" sldId="397"/>
        </pc:sldMkLst>
        <pc:spChg chg="mod">
          <ac:chgData name="Anton Vasilyev" userId="c9a2c3308cbc88f4" providerId="LiveId" clId="{3B0D5EA3-D50D-4ACF-BEE5-5B3B0810DEFF}" dt="2023-02-26T11:19:47.213" v="5826" actId="20577"/>
          <ac:spMkLst>
            <pc:docMk/>
            <pc:sldMk cId="2642357147" sldId="397"/>
            <ac:spMk id="2" creationId="{4454E273-1BD3-4886-B183-8EA0CD8AA0F5}"/>
          </ac:spMkLst>
        </pc:spChg>
        <pc:spChg chg="del mod">
          <ac:chgData name="Anton Vasilyev" userId="c9a2c3308cbc88f4" providerId="LiveId" clId="{3B0D5EA3-D50D-4ACF-BEE5-5B3B0810DEFF}" dt="2023-02-26T11:22:35.028" v="5828"/>
          <ac:spMkLst>
            <pc:docMk/>
            <pc:sldMk cId="2642357147" sldId="397"/>
            <ac:spMk id="3" creationId="{6EB5EA79-2747-4663-9DD7-388DB5EDF6F6}"/>
          </ac:spMkLst>
        </pc:spChg>
        <pc:spChg chg="add mod">
          <ac:chgData name="Anton Vasilyev" userId="c9a2c3308cbc88f4" providerId="LiveId" clId="{3B0D5EA3-D50D-4ACF-BEE5-5B3B0810DEFF}" dt="2023-02-26T11:23:52.476" v="5863" actId="1076"/>
          <ac:spMkLst>
            <pc:docMk/>
            <pc:sldMk cId="2642357147" sldId="397"/>
            <ac:spMk id="11" creationId="{CB9F8C1B-57CC-96C2-D366-AC4CC1571E89}"/>
          </ac:spMkLst>
        </pc:spChg>
        <pc:spChg chg="add mod">
          <ac:chgData name="Anton Vasilyev" userId="c9a2c3308cbc88f4" providerId="LiveId" clId="{3B0D5EA3-D50D-4ACF-BEE5-5B3B0810DEFF}" dt="2023-02-26T11:24:06.131" v="5879" actId="20577"/>
          <ac:spMkLst>
            <pc:docMk/>
            <pc:sldMk cId="2642357147" sldId="397"/>
            <ac:spMk id="13" creationId="{C3386C5C-8544-EA70-23BD-E314E29AA5E9}"/>
          </ac:spMkLst>
        </pc:spChg>
        <pc:picChg chg="add mod">
          <ac:chgData name="Anton Vasilyev" userId="c9a2c3308cbc88f4" providerId="LiveId" clId="{3B0D5EA3-D50D-4ACF-BEE5-5B3B0810DEFF}" dt="2023-02-26T11:22:40.588" v="5830" actId="1076"/>
          <ac:picMkLst>
            <pc:docMk/>
            <pc:sldMk cId="2642357147" sldId="397"/>
            <ac:picMk id="6" creationId="{7A69B282-B16E-7143-025C-1954842D6298}"/>
          </ac:picMkLst>
        </pc:picChg>
        <pc:picChg chg="add mod">
          <ac:chgData name="Anton Vasilyev" userId="c9a2c3308cbc88f4" providerId="LiveId" clId="{3B0D5EA3-D50D-4ACF-BEE5-5B3B0810DEFF}" dt="2023-02-26T11:23:13.940" v="5835" actId="1076"/>
          <ac:picMkLst>
            <pc:docMk/>
            <pc:sldMk cId="2642357147" sldId="397"/>
            <ac:picMk id="9" creationId="{A8BC5F9D-1688-EC7E-AE59-C81BFC363CD4}"/>
          </ac:picMkLst>
        </pc:picChg>
      </pc:sldChg>
      <pc:sldChg chg="modSp add mod ord">
        <pc:chgData name="Anton Vasilyev" userId="c9a2c3308cbc88f4" providerId="LiveId" clId="{3B0D5EA3-D50D-4ACF-BEE5-5B3B0810DEFF}" dt="2023-02-26T11:26:33.516" v="6178" actId="20577"/>
        <pc:sldMkLst>
          <pc:docMk/>
          <pc:sldMk cId="1854291198" sldId="398"/>
        </pc:sldMkLst>
        <pc:spChg chg="mod">
          <ac:chgData name="Anton Vasilyev" userId="c9a2c3308cbc88f4" providerId="LiveId" clId="{3B0D5EA3-D50D-4ACF-BEE5-5B3B0810DEFF}" dt="2023-02-26T11:24:46.940" v="5890" actId="20577"/>
          <ac:spMkLst>
            <pc:docMk/>
            <pc:sldMk cId="1854291198" sldId="398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26:33.516" v="6178" actId="20577"/>
          <ac:spMkLst>
            <pc:docMk/>
            <pc:sldMk cId="1854291198" sldId="398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3B0D5EA3-D50D-4ACF-BEE5-5B3B0810DEFF}" dt="2023-02-26T11:30:36.020" v="6696" actId="20577"/>
        <pc:sldMkLst>
          <pc:docMk/>
          <pc:sldMk cId="3811415903" sldId="399"/>
        </pc:sldMkLst>
        <pc:spChg chg="mod">
          <ac:chgData name="Anton Vasilyev" userId="c9a2c3308cbc88f4" providerId="LiveId" clId="{3B0D5EA3-D50D-4ACF-BEE5-5B3B0810DEFF}" dt="2023-02-26T11:26:55.299" v="6210" actId="20577"/>
          <ac:spMkLst>
            <pc:docMk/>
            <pc:sldMk cId="3811415903" sldId="399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30:36.020" v="6696" actId="20577"/>
          <ac:spMkLst>
            <pc:docMk/>
            <pc:sldMk cId="3811415903" sldId="399"/>
            <ac:spMk id="3" creationId="{6EB5EA79-2747-4663-9DD7-388DB5EDF6F6}"/>
          </ac:spMkLst>
        </pc:spChg>
      </pc:sldChg>
      <pc:sldChg chg="addSp delSp modSp add mod modNotesTx">
        <pc:chgData name="Anton Vasilyev" userId="c9a2c3308cbc88f4" providerId="LiveId" clId="{3B0D5EA3-D50D-4ACF-BEE5-5B3B0810DEFF}" dt="2023-02-26T11:38:00.316" v="6937" actId="1076"/>
        <pc:sldMkLst>
          <pc:docMk/>
          <pc:sldMk cId="130602078" sldId="400"/>
        </pc:sldMkLst>
        <pc:spChg chg="mod">
          <ac:chgData name="Anton Vasilyev" userId="c9a2c3308cbc88f4" providerId="LiveId" clId="{3B0D5EA3-D50D-4ACF-BEE5-5B3B0810DEFF}" dt="2023-02-26T11:31:50.027" v="6714" actId="20577"/>
          <ac:spMkLst>
            <pc:docMk/>
            <pc:sldMk cId="130602078" sldId="400"/>
            <ac:spMk id="2" creationId="{4454E273-1BD3-4886-B183-8EA0CD8AA0F5}"/>
          </ac:spMkLst>
        </pc:spChg>
        <pc:spChg chg="add del mod">
          <ac:chgData name="Anton Vasilyev" userId="c9a2c3308cbc88f4" providerId="LiveId" clId="{3B0D5EA3-D50D-4ACF-BEE5-5B3B0810DEFF}" dt="2023-02-26T11:37:46.739" v="6934" actId="20577"/>
          <ac:spMkLst>
            <pc:docMk/>
            <pc:sldMk cId="130602078" sldId="400"/>
            <ac:spMk id="3" creationId="{6EB5EA79-2747-4663-9DD7-388DB5EDF6F6}"/>
          </ac:spMkLst>
        </pc:spChg>
        <pc:picChg chg="add del mod">
          <ac:chgData name="Anton Vasilyev" userId="c9a2c3308cbc88f4" providerId="LiveId" clId="{3B0D5EA3-D50D-4ACF-BEE5-5B3B0810DEFF}" dt="2023-02-26T11:34:41.798" v="6720" actId="931"/>
          <ac:picMkLst>
            <pc:docMk/>
            <pc:sldMk cId="130602078" sldId="400"/>
            <ac:picMk id="6" creationId="{962D0DF8-8189-1729-82D6-B7E8D1042CB2}"/>
          </ac:picMkLst>
        </pc:picChg>
        <pc:picChg chg="add mod">
          <ac:chgData name="Anton Vasilyev" userId="c9a2c3308cbc88f4" providerId="LiveId" clId="{3B0D5EA3-D50D-4ACF-BEE5-5B3B0810DEFF}" dt="2023-02-26T11:38:00.316" v="6937" actId="1076"/>
          <ac:picMkLst>
            <pc:docMk/>
            <pc:sldMk cId="130602078" sldId="400"/>
            <ac:picMk id="9" creationId="{5B198F0C-8957-26CC-0C26-1BEE159478BC}"/>
          </ac:picMkLst>
        </pc:picChg>
      </pc:sldChg>
      <pc:sldChg chg="modSp add mod ord modNotesTx">
        <pc:chgData name="Anton Vasilyev" userId="c9a2c3308cbc88f4" providerId="LiveId" clId="{3B0D5EA3-D50D-4ACF-BEE5-5B3B0810DEFF}" dt="2023-02-26T11:40:36.042" v="7045" actId="20577"/>
        <pc:sldMkLst>
          <pc:docMk/>
          <pc:sldMk cId="3339597440" sldId="401"/>
        </pc:sldMkLst>
        <pc:spChg chg="mod">
          <ac:chgData name="Anton Vasilyev" userId="c9a2c3308cbc88f4" providerId="LiveId" clId="{3B0D5EA3-D50D-4ACF-BEE5-5B3B0810DEFF}" dt="2023-02-26T11:40:36.042" v="7045" actId="20577"/>
          <ac:spMkLst>
            <pc:docMk/>
            <pc:sldMk cId="3339597440" sldId="401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40:19.277" v="7022" actId="113"/>
          <ac:spMkLst>
            <pc:docMk/>
            <pc:sldMk cId="3339597440" sldId="40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3B0D5EA3-D50D-4ACF-BEE5-5B3B0810DEFF}" dt="2023-02-26T11:40:45.899" v="7069" actId="20577"/>
        <pc:sldMkLst>
          <pc:docMk/>
          <pc:sldMk cId="2541851956" sldId="402"/>
        </pc:sldMkLst>
        <pc:spChg chg="mod">
          <ac:chgData name="Anton Vasilyev" userId="c9a2c3308cbc88f4" providerId="LiveId" clId="{3B0D5EA3-D50D-4ACF-BEE5-5B3B0810DEFF}" dt="2023-02-26T11:40:45.899" v="7069" actId="20577"/>
          <ac:spMkLst>
            <pc:docMk/>
            <pc:sldMk cId="2541851956" sldId="402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40:10.989" v="7020" actId="113"/>
          <ac:spMkLst>
            <pc:docMk/>
            <pc:sldMk cId="2541851956" sldId="402"/>
            <ac:spMk id="3" creationId="{6EB5EA79-2747-4663-9DD7-388DB5EDF6F6}"/>
          </ac:spMkLst>
        </pc:spChg>
      </pc:sldChg>
      <pc:sldChg chg="modSp add mod ord modNotesTx">
        <pc:chgData name="Anton Vasilyev" userId="c9a2c3308cbc88f4" providerId="LiveId" clId="{3B0D5EA3-D50D-4ACF-BEE5-5B3B0810DEFF}" dt="2023-02-26T11:41:58.308" v="7117" actId="113"/>
        <pc:sldMkLst>
          <pc:docMk/>
          <pc:sldMk cId="1010068939" sldId="403"/>
        </pc:sldMkLst>
        <pc:spChg chg="mod">
          <ac:chgData name="Anton Vasilyev" userId="c9a2c3308cbc88f4" providerId="LiveId" clId="{3B0D5EA3-D50D-4ACF-BEE5-5B3B0810DEFF}" dt="2023-02-26T11:41:11.298" v="7098" actId="20577"/>
          <ac:spMkLst>
            <pc:docMk/>
            <pc:sldMk cId="1010068939" sldId="403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41:58.308" v="7117" actId="113"/>
          <ac:spMkLst>
            <pc:docMk/>
            <pc:sldMk cId="1010068939" sldId="40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3B0D5EA3-D50D-4ACF-BEE5-5B3B0810DEFF}" dt="2023-02-26T11:45:45.306" v="7205" actId="20577"/>
        <pc:sldMkLst>
          <pc:docMk/>
          <pc:sldMk cId="2471194160" sldId="404"/>
        </pc:sldMkLst>
        <pc:spChg chg="mod">
          <ac:chgData name="Anton Vasilyev" userId="c9a2c3308cbc88f4" providerId="LiveId" clId="{3B0D5EA3-D50D-4ACF-BEE5-5B3B0810DEFF}" dt="2023-02-26T11:45:45.306" v="7205" actId="20577"/>
          <ac:spMkLst>
            <pc:docMk/>
            <pc:sldMk cId="2471194160" sldId="404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43:34.571" v="7171" actId="20577"/>
          <ac:spMkLst>
            <pc:docMk/>
            <pc:sldMk cId="2471194160" sldId="404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3B0D5EA3-D50D-4ACF-BEE5-5B3B0810DEFF}" dt="2023-02-26T11:45:52.498" v="7208" actId="20577"/>
        <pc:sldMkLst>
          <pc:docMk/>
          <pc:sldMk cId="3898089676" sldId="405"/>
        </pc:sldMkLst>
        <pc:spChg chg="mod">
          <ac:chgData name="Anton Vasilyev" userId="c9a2c3308cbc88f4" providerId="LiveId" clId="{3B0D5EA3-D50D-4ACF-BEE5-5B3B0810DEFF}" dt="2023-02-26T11:45:52.498" v="7208" actId="20577"/>
          <ac:spMkLst>
            <pc:docMk/>
            <pc:sldMk cId="3898089676" sldId="405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44:24.277" v="7183" actId="113"/>
          <ac:spMkLst>
            <pc:docMk/>
            <pc:sldMk cId="3898089676" sldId="40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3B0D5EA3-D50D-4ACF-BEE5-5B3B0810DEFF}" dt="2023-02-26T11:45:57.090" v="7211" actId="20577"/>
        <pc:sldMkLst>
          <pc:docMk/>
          <pc:sldMk cId="3896859" sldId="406"/>
        </pc:sldMkLst>
        <pc:spChg chg="mod">
          <ac:chgData name="Anton Vasilyev" userId="c9a2c3308cbc88f4" providerId="LiveId" clId="{3B0D5EA3-D50D-4ACF-BEE5-5B3B0810DEFF}" dt="2023-02-26T11:45:57.090" v="7211" actId="20577"/>
          <ac:spMkLst>
            <pc:docMk/>
            <pc:sldMk cId="3896859" sldId="406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45:04.758" v="7192" actId="27636"/>
          <ac:spMkLst>
            <pc:docMk/>
            <pc:sldMk cId="3896859" sldId="406"/>
            <ac:spMk id="3" creationId="{6EB5EA79-2747-4663-9DD7-388DB5EDF6F6}"/>
          </ac:spMkLst>
        </pc:spChg>
      </pc:sldChg>
      <pc:sldChg chg="add del">
        <pc:chgData name="Anton Vasilyev" userId="c9a2c3308cbc88f4" providerId="LiveId" clId="{3B0D5EA3-D50D-4ACF-BEE5-5B3B0810DEFF}" dt="2023-02-26T11:44:57.040" v="7189" actId="2696"/>
        <pc:sldMkLst>
          <pc:docMk/>
          <pc:sldMk cId="1059495053" sldId="407"/>
        </pc:sldMkLst>
      </pc:sldChg>
      <pc:sldChg chg="modSp add mod">
        <pc:chgData name="Anton Vasilyev" userId="c9a2c3308cbc88f4" providerId="LiveId" clId="{3B0D5EA3-D50D-4ACF-BEE5-5B3B0810DEFF}" dt="2023-02-26T11:46:02.730" v="7215" actId="20577"/>
        <pc:sldMkLst>
          <pc:docMk/>
          <pc:sldMk cId="3545441648" sldId="407"/>
        </pc:sldMkLst>
        <pc:spChg chg="mod">
          <ac:chgData name="Anton Vasilyev" userId="c9a2c3308cbc88f4" providerId="LiveId" clId="{3B0D5EA3-D50D-4ACF-BEE5-5B3B0810DEFF}" dt="2023-02-26T11:46:02.730" v="7215" actId="20577"/>
          <ac:spMkLst>
            <pc:docMk/>
            <pc:sldMk cId="3545441648" sldId="407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45:30.012" v="7198" actId="113"/>
          <ac:spMkLst>
            <pc:docMk/>
            <pc:sldMk cId="3545441648" sldId="407"/>
            <ac:spMk id="3" creationId="{6EB5EA79-2747-4663-9DD7-388DB5EDF6F6}"/>
          </ac:spMkLst>
        </pc:spChg>
      </pc:sldChg>
      <pc:sldChg chg="addSp delSp modSp add mod ord modNotesTx">
        <pc:chgData name="Anton Vasilyev" userId="c9a2c3308cbc88f4" providerId="LiveId" clId="{3B0D5EA3-D50D-4ACF-BEE5-5B3B0810DEFF}" dt="2023-02-26T11:47:12.763" v="7263" actId="1076"/>
        <pc:sldMkLst>
          <pc:docMk/>
          <pc:sldMk cId="3170371674" sldId="408"/>
        </pc:sldMkLst>
        <pc:spChg chg="mod">
          <ac:chgData name="Anton Vasilyev" userId="c9a2c3308cbc88f4" providerId="LiveId" clId="{3B0D5EA3-D50D-4ACF-BEE5-5B3B0810DEFF}" dt="2023-02-26T11:46:37.785" v="7257" actId="20577"/>
          <ac:spMkLst>
            <pc:docMk/>
            <pc:sldMk cId="3170371674" sldId="408"/>
            <ac:spMk id="2" creationId="{4454E273-1BD3-4886-B183-8EA0CD8AA0F5}"/>
          </ac:spMkLst>
        </pc:spChg>
        <pc:spChg chg="del mod">
          <ac:chgData name="Anton Vasilyev" userId="c9a2c3308cbc88f4" providerId="LiveId" clId="{3B0D5EA3-D50D-4ACF-BEE5-5B3B0810DEFF}" dt="2023-02-26T11:46:50.548" v="7260" actId="478"/>
          <ac:spMkLst>
            <pc:docMk/>
            <pc:sldMk cId="3170371674" sldId="408"/>
            <ac:spMk id="3" creationId="{6EB5EA79-2747-4663-9DD7-388DB5EDF6F6}"/>
          </ac:spMkLst>
        </pc:spChg>
        <pc:picChg chg="add mod">
          <ac:chgData name="Anton Vasilyev" userId="c9a2c3308cbc88f4" providerId="LiveId" clId="{3B0D5EA3-D50D-4ACF-BEE5-5B3B0810DEFF}" dt="2023-02-26T11:47:12.763" v="7263" actId="1076"/>
          <ac:picMkLst>
            <pc:docMk/>
            <pc:sldMk cId="3170371674" sldId="408"/>
            <ac:picMk id="6" creationId="{EEDBB788-6725-1D1B-0242-847FBA6AD39B}"/>
          </ac:picMkLst>
        </pc:picChg>
      </pc:sldChg>
      <pc:sldChg chg="modSp add mod">
        <pc:chgData name="Anton Vasilyev" userId="c9a2c3308cbc88f4" providerId="LiveId" clId="{3B0D5EA3-D50D-4ACF-BEE5-5B3B0810DEFF}" dt="2023-02-26T11:52:13.634" v="8143" actId="20577"/>
        <pc:sldMkLst>
          <pc:docMk/>
          <pc:sldMk cId="2898836809" sldId="409"/>
        </pc:sldMkLst>
        <pc:spChg chg="mod">
          <ac:chgData name="Anton Vasilyev" userId="c9a2c3308cbc88f4" providerId="LiveId" clId="{3B0D5EA3-D50D-4ACF-BEE5-5B3B0810DEFF}" dt="2023-02-26T11:52:13.634" v="8143" actId="20577"/>
          <ac:spMkLst>
            <pc:docMk/>
            <pc:sldMk cId="2898836809" sldId="40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3B0D5EA3-D50D-4ACF-BEE5-5B3B0810DEFF}" dt="2023-02-26T11:51:32.946" v="8049" actId="20577"/>
        <pc:sldMkLst>
          <pc:docMk/>
          <pc:sldMk cId="2532769244" sldId="410"/>
        </pc:sldMkLst>
        <pc:spChg chg="mod">
          <ac:chgData name="Anton Vasilyev" userId="c9a2c3308cbc88f4" providerId="LiveId" clId="{3B0D5EA3-D50D-4ACF-BEE5-5B3B0810DEFF}" dt="2023-02-26T11:50:27.850" v="7821" actId="20577"/>
          <ac:spMkLst>
            <pc:docMk/>
            <pc:sldMk cId="2532769244" sldId="410"/>
            <ac:spMk id="2" creationId="{4454E273-1BD3-4886-B183-8EA0CD8AA0F5}"/>
          </ac:spMkLst>
        </pc:spChg>
        <pc:spChg chg="mod">
          <ac:chgData name="Anton Vasilyev" userId="c9a2c3308cbc88f4" providerId="LiveId" clId="{3B0D5EA3-D50D-4ACF-BEE5-5B3B0810DEFF}" dt="2023-02-26T11:51:32.946" v="8049" actId="20577"/>
          <ac:spMkLst>
            <pc:docMk/>
            <pc:sldMk cId="2532769244" sldId="410"/>
            <ac:spMk id="3" creationId="{6EB5EA79-2747-4663-9DD7-388DB5EDF6F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0CF44-DE88-4EFB-8C02-2B59DF863BD0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9A747-30AA-4EF0-91CB-8A379063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503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81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275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-US" dirty="0" err="1"/>
              <a:t>DivUp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130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205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145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3716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140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Уточнить про </a:t>
            </a:r>
            <a:r>
              <a:rPr lang="en-US" dirty="0"/>
              <a:t>w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750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Смотрим на результат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809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019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6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Смотрим, что получилось, говорим про анизотропную фильтрацию. И показать про </a:t>
            </a:r>
            <a:r>
              <a:rPr lang="en-US"/>
              <a:t>noperspective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725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053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945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835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Продемонстрировать, как работает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9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556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-US" dirty="0"/>
              <a:t>float4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695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473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18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714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34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791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476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44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857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905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523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9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01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22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167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direct3d10/d3d10-graphics-programming-guide-resources-block-compression" TargetMode="External"/><Relationship Id="rId2" Type="http://schemas.openxmlformats.org/officeDocument/2006/relationships/hyperlink" Target="https://ru.wikipedia.org/wiki/%D0%9A%D0%BE%D1%82%D1%8B_%D0%B8_%D0%98%D0%BD%D1%82%D0%B5%D1%80%D0%BD%D0%B5%D1%8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MIP-%D1%82%D0%B5%D0%BA%D1%81%D1%82%D1%83%D1%80%D0%B8%D1%80%D0%BE%D0%B2%D0%B0%D0%BD%D0%B8%D0%B5" TargetMode="External"/><Relationship Id="rId5" Type="http://schemas.openxmlformats.org/officeDocument/2006/relationships/hyperlink" Target="https://learn.microsoft.com/ru-ru/windows/win32/direct3ddds/dx-graphics-dds-pguide" TargetMode="External"/><Relationship Id="rId4" Type="http://schemas.openxmlformats.org/officeDocument/2006/relationships/hyperlink" Target="https://www.aconvert.com/image/png-to-dd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6. </a:t>
            </a:r>
            <a:r>
              <a:rPr lang="ru-RU" sz="4800" dirty="0">
                <a:ea typeface="+mj-lt"/>
                <a:cs typeface="+mj-lt"/>
              </a:rPr>
              <a:t>Текстурирование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Геометрия кубика (дублирование всех вершин)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D5E9F368-40C2-8358-2206-057F5DD57B30}"/>
              </a:ext>
            </a:extLst>
          </p:cNvPr>
          <p:cNvGrpSpPr/>
          <p:nvPr/>
        </p:nvGrpSpPr>
        <p:grpSpPr>
          <a:xfrm>
            <a:off x="2708530" y="3121223"/>
            <a:ext cx="2213083" cy="1839811"/>
            <a:chOff x="2708530" y="3121223"/>
            <a:chExt cx="2213083" cy="1839811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54635EA-4132-7543-54EC-736072BFB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36BE1C-C0A3-543D-8105-543B957AB79B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,0)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A5B856-BDBC-1EDB-9E3E-5EC0C1E3586C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,1)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E1AAE-86A9-8310-F523-A1C201239F3E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1,0)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2046B5-0F17-838D-5E40-8057DEB7584D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1,1)</a:t>
              </a:r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F10A3D57-DEDD-5EBB-C2EE-0B717E0EE4C1}"/>
              </a:ext>
            </a:extLst>
          </p:cNvPr>
          <p:cNvGrpSpPr/>
          <p:nvPr/>
        </p:nvGrpSpPr>
        <p:grpSpPr>
          <a:xfrm>
            <a:off x="2695713" y="1421477"/>
            <a:ext cx="2213083" cy="1839811"/>
            <a:chOff x="2708530" y="3121223"/>
            <a:chExt cx="2213083" cy="1839811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ABFC2497-F79A-0583-7E9E-0C6E38006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2D8394-DBAE-F824-A021-A651E077E3AA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,0)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12A543-FA85-FB5C-A9E3-57C82788EC55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,1)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92D287E-1E00-3E0C-90AB-916F9C03E5AE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1,0)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316A07-9D99-44E9-2B24-50D9A3B6CC3F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1,1)</a:t>
              </a: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116589C3-3DDD-EF7B-D2C3-E0344959A85A}"/>
              </a:ext>
            </a:extLst>
          </p:cNvPr>
          <p:cNvGrpSpPr/>
          <p:nvPr/>
        </p:nvGrpSpPr>
        <p:grpSpPr>
          <a:xfrm>
            <a:off x="2704511" y="4843870"/>
            <a:ext cx="2213083" cy="1839811"/>
            <a:chOff x="2708530" y="3121223"/>
            <a:chExt cx="2213083" cy="1839811"/>
          </a:xfrm>
        </p:grpSpPr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3A834561-7C42-A2F2-1C80-6898F1EAE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EE0945-A7F9-6720-AFC7-E7FA0F850F76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,0)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1B1471-C103-B6EA-EA73-6F416437860F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,1)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BDF2906-B014-487A-1028-C7A56306684F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1,0)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B08DE1-3956-17EF-6A04-43C0809EA674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1,1)</a:t>
              </a: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51CD07D2-E944-3BC8-1DD4-0FD56FF458E8}"/>
              </a:ext>
            </a:extLst>
          </p:cNvPr>
          <p:cNvGrpSpPr/>
          <p:nvPr/>
        </p:nvGrpSpPr>
        <p:grpSpPr>
          <a:xfrm>
            <a:off x="551155" y="3124006"/>
            <a:ext cx="2213083" cy="1839811"/>
            <a:chOff x="2708530" y="3121223"/>
            <a:chExt cx="2213083" cy="1839811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4B752BBB-974E-E49C-886C-639F8B101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215A27-B6F9-1AAF-6996-E5867AC9D707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,0)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AFFB63-34E2-393D-4913-FF0CE9CC45B9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,1)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BF1A30-D794-9FD4-C355-CA13DB9F1F1F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1,0)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678E9C-9294-5D1E-2631-E4CC12FD65D6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1,1)</a:t>
              </a:r>
            </a:p>
          </p:txBody>
        </p:sp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EA1C781B-EEFE-8A8B-3E64-56472D07313D}"/>
              </a:ext>
            </a:extLst>
          </p:cNvPr>
          <p:cNvGrpSpPr/>
          <p:nvPr/>
        </p:nvGrpSpPr>
        <p:grpSpPr>
          <a:xfrm>
            <a:off x="4918121" y="3107399"/>
            <a:ext cx="2213083" cy="1839811"/>
            <a:chOff x="2708530" y="3121223"/>
            <a:chExt cx="2213083" cy="1839811"/>
          </a:xfrm>
        </p:grpSpPr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65B6B603-C1BB-5C4F-3086-F0F34AB2B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74B067C-F9B3-2B0F-74D8-24276BF31CBC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,0)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0CA3E6C-A757-76DF-D0EF-49CDF6F327A3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,1)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09811D-109D-6F90-4479-8D234474DC46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1,0)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A919BD-5A65-2D46-668B-AE5699D1F2AF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1,1)</a:t>
              </a: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12F53B13-3200-601B-E37F-D2DBB2422594}"/>
              </a:ext>
            </a:extLst>
          </p:cNvPr>
          <p:cNvGrpSpPr/>
          <p:nvPr/>
        </p:nvGrpSpPr>
        <p:grpSpPr>
          <a:xfrm>
            <a:off x="7114706" y="3127349"/>
            <a:ext cx="2213083" cy="1839811"/>
            <a:chOff x="2708530" y="3121223"/>
            <a:chExt cx="2213083" cy="1839811"/>
          </a:xfrm>
        </p:grpSpPr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8A23E469-DC66-1125-FD3B-FDD3808CA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36" y="3362911"/>
              <a:ext cx="1352099" cy="135209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8406F87-1D99-3797-64F3-C8D5111549D8}"/>
                </a:ext>
              </a:extLst>
            </p:cNvPr>
            <p:cNvSpPr txBox="1"/>
            <p:nvPr/>
          </p:nvSpPr>
          <p:spPr>
            <a:xfrm>
              <a:off x="270853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,0)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9294190-C630-9217-C5E2-813BEA568C48}"/>
                </a:ext>
              </a:extLst>
            </p:cNvPr>
            <p:cNvSpPr txBox="1"/>
            <p:nvPr/>
          </p:nvSpPr>
          <p:spPr>
            <a:xfrm>
              <a:off x="2708530" y="465325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(0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,1)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E971D45-F9E5-E3E9-0FC2-4AF92D9CCACA}"/>
                </a:ext>
              </a:extLst>
            </p:cNvPr>
            <p:cNvSpPr txBox="1"/>
            <p:nvPr/>
          </p:nvSpPr>
          <p:spPr>
            <a:xfrm>
              <a:off x="4387950" y="3121223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1,0)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8721E52-2150-801A-402B-4CD40BA473E7}"/>
                </a:ext>
              </a:extLst>
            </p:cNvPr>
            <p:cNvSpPr txBox="1"/>
            <p:nvPr/>
          </p:nvSpPr>
          <p:spPr>
            <a:xfrm>
              <a:off x="4400316" y="4631587"/>
              <a:ext cx="521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1,1)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67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геометрии, код (1/3)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TextureVertex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u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Textured cube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TextureVertex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Vertices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[24]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Bottom face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{-0.5, -0.5,  0.5, 0, 1},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 0.5, -0.5,  0.5, 1, 1},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 0.5, -0.5, -0.5, 1, 0},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{-0.5, -0.5, -0.5, 0, 0},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75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геометрии, код (2/3)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7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8000"/>
                </a:solidFill>
                <a:latin typeface="Consolas" panose="020B0609020204030204" pitchFamily="49" charset="0"/>
              </a:rPr>
              <a:t>// Right face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{-0.5, -0.5, -0.5, 0, 1},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{ 0.5, -0.5, -0.5, 1, 1},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{ 0.5,  0.5, -0.5, 1, 0},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{-0.5,  0.5, -0.5, 0, 0}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7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UINT16</a:t>
            </a:r>
            <a:r>
              <a:rPr lang="en-US" sz="17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Indices</a:t>
            </a:r>
            <a:r>
              <a:rPr lang="en-US" sz="17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[36] = {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0, 2, 1, 0, 3, 2,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4, 6, 5, 4, 7, 6,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8, 10, 9, 8, 11, 10,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369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геометрии, код (3/3)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12, 14, 13, 12, 15, 14,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16, 18, 17, 16, 19, 18,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20, 22, 21, 20, 23, 22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D3D11_INPUT_ELEMENT_DESC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InputDesc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[] = {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r>
              <a:rPr lang="en-US" sz="1700" i="0" dirty="0">
                <a:solidFill>
                  <a:srgbClr val="A31515"/>
                </a:solidFill>
                <a:latin typeface="Consolas" panose="020B0609020204030204" pitchFamily="49" charset="0"/>
              </a:rPr>
              <a:t>"POSITION"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1700" i="1" dirty="0">
                <a:solidFill>
                  <a:srgbClr val="2F4F4F"/>
                </a:solidFill>
                <a:latin typeface="Consolas" panose="020B0609020204030204" pitchFamily="49" charset="0"/>
              </a:rPr>
              <a:t>DXGI_FORMAT_R32G32B32_FLOAT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0, 0, </a:t>
            </a:r>
            <a:r>
              <a:rPr lang="en-US" sz="17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D3D11_INPUT_PER_VERTEX_DATA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0},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  <a:r>
              <a:rPr lang="en-US" sz="1700" i="0" dirty="0">
                <a:solidFill>
                  <a:srgbClr val="A31515"/>
                </a:solidFill>
                <a:latin typeface="Consolas" panose="020B0609020204030204" pitchFamily="49" charset="0"/>
              </a:rPr>
              <a:t>"TEXCOORD"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17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DXGI_FORMAT_R32G32_FLOAT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0, 12, </a:t>
            </a:r>
            <a:r>
              <a:rPr lang="en-US" sz="17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D3D11_INPUT_PER_VERTEX_DATA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0}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17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56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текстуры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Метод </a:t>
            </a:r>
            <a:r>
              <a:rPr lang="en-US" sz="2400" dirty="0">
                <a:solidFill>
                  <a:srgbClr val="333333"/>
                </a:solidFill>
              </a:rPr>
              <a:t>ID3D11Device::CreateTexture2D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Параметры знакомы по созданию буфера (а некоторые такие же)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Могут быть со сжатием и без сжатия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После передачи данных на </a:t>
            </a:r>
            <a:r>
              <a:rPr lang="en-US" sz="2400" dirty="0">
                <a:solidFill>
                  <a:srgbClr val="333333"/>
                </a:solidFill>
              </a:rPr>
              <a:t>GPU</a:t>
            </a:r>
            <a:r>
              <a:rPr lang="ru-RU" sz="2400" dirty="0">
                <a:solidFill>
                  <a:srgbClr val="333333"/>
                </a:solidFill>
              </a:rPr>
              <a:t>, они переупорядочиваются</a:t>
            </a:r>
          </a:p>
          <a:p>
            <a:pPr marR="0"/>
            <a:r>
              <a:rPr lang="en-US" sz="2400" dirty="0">
                <a:solidFill>
                  <a:srgbClr val="333333"/>
                </a:solidFill>
              </a:rPr>
              <a:t>Map/</a:t>
            </a:r>
            <a:r>
              <a:rPr lang="en-US" sz="2400" dirty="0" err="1">
                <a:solidFill>
                  <a:srgbClr val="333333"/>
                </a:solidFill>
              </a:rPr>
              <a:t>Unmap</a:t>
            </a:r>
            <a:r>
              <a:rPr lang="en-US" sz="2400" dirty="0">
                <a:solidFill>
                  <a:srgbClr val="333333"/>
                </a:solidFill>
              </a:rPr>
              <a:t> (</a:t>
            </a:r>
            <a:r>
              <a:rPr lang="ru-RU" sz="2400" dirty="0">
                <a:solidFill>
                  <a:srgbClr val="333333"/>
                </a:solidFill>
              </a:rPr>
              <a:t>и </a:t>
            </a:r>
            <a:r>
              <a:rPr lang="en-US" sz="2400" dirty="0" err="1">
                <a:solidFill>
                  <a:srgbClr val="333333"/>
                </a:solidFill>
              </a:rPr>
              <a:t>UpdateSubresource</a:t>
            </a:r>
            <a:r>
              <a:rPr lang="en-US" sz="2400" dirty="0">
                <a:solidFill>
                  <a:srgbClr val="333333"/>
                </a:solidFill>
              </a:rPr>
              <a:t>)</a:t>
            </a:r>
            <a:r>
              <a:rPr lang="ru-RU" sz="2400" dirty="0">
                <a:solidFill>
                  <a:srgbClr val="333333"/>
                </a:solidFill>
              </a:rPr>
              <a:t> еще более медленная операция, чем с буферами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01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"/>
              </a:rPr>
              <a:t>ID3D11Device::CreateTexture2D</a:t>
            </a:r>
            <a:r>
              <a:rPr lang="ru-RU" dirty="0">
                <a:cs typeface="Calibri"/>
              </a:rPr>
              <a:t>, параметры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DXGI_FORMAT</a:t>
            </a:r>
            <a:r>
              <a:rPr lang="en-US" sz="24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i="0" dirty="0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ru-RU" sz="2400" dirty="0">
                <a:cs typeface="Calibri"/>
              </a:rPr>
              <a:t> – формат, сколько каналов есть и как они хранятся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24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i="0" dirty="0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24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24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i="0" dirty="0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>
                <a:cs typeface="Calibri"/>
              </a:rPr>
              <a:t>–</a:t>
            </a:r>
            <a:r>
              <a:rPr lang="en-US" sz="2400" dirty="0">
                <a:cs typeface="Calibri"/>
              </a:rPr>
              <a:t> </a:t>
            </a:r>
            <a:r>
              <a:rPr lang="ru-RU" sz="2400" dirty="0">
                <a:cs typeface="Calibri"/>
              </a:rPr>
              <a:t>размер текстуры</a:t>
            </a:r>
            <a:endParaRPr lang="en-US" sz="2400" dirty="0">
              <a:cs typeface="Calibri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24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ru-RU" sz="240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–</a:t>
            </a:r>
            <a:r>
              <a:rPr lang="ru-RU" sz="2400" dirty="0">
                <a:cs typeface="Calibri"/>
              </a:rPr>
              <a:t> сколько мип уровней</a:t>
            </a:r>
            <a:endParaRPr lang="en-US" sz="2400" dirty="0">
              <a:cs typeface="Calibri"/>
            </a:endParaRP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24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ArraySize</a:t>
            </a: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cs typeface="Calibri"/>
              </a:rPr>
              <a:t>– </a:t>
            </a:r>
            <a:r>
              <a:rPr lang="ru-RU" sz="2400" dirty="0">
                <a:cs typeface="Calibri"/>
              </a:rPr>
              <a:t>сколько элементов массива, если это массив текстур</a:t>
            </a:r>
          </a:p>
          <a:p>
            <a:r>
              <a:rPr lang="en-US" sz="2400" i="1" dirty="0">
                <a:solidFill>
                  <a:srgbClr val="0000FF"/>
                </a:solidFill>
                <a:latin typeface="Consolas" panose="020B0609020204030204" pitchFamily="49" charset="0"/>
              </a:rPr>
              <a:t>DXGI_SAMPLE_DESC</a:t>
            </a:r>
            <a:r>
              <a:rPr lang="en-US" sz="24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SampleDesc</a:t>
            </a:r>
            <a:r>
              <a:rPr lang="ru-RU" sz="2400" i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ru-RU" sz="2400" dirty="0">
                <a:cs typeface="Calibri"/>
              </a:rPr>
              <a:t>–</a:t>
            </a:r>
            <a:r>
              <a:rPr lang="en-US" sz="2400" dirty="0">
                <a:cs typeface="Calibri"/>
              </a:rPr>
              <a:t> </a:t>
            </a:r>
            <a:r>
              <a:rPr lang="ru-RU" sz="2400" dirty="0">
                <a:cs typeface="Calibri"/>
              </a:rPr>
              <a:t>настройки </a:t>
            </a:r>
            <a:r>
              <a:rPr lang="en-US" sz="2400" dirty="0">
                <a:cs typeface="Calibri"/>
              </a:rPr>
              <a:t>MSAA</a:t>
            </a:r>
          </a:p>
          <a:p>
            <a:r>
              <a:rPr lang="ru-RU" sz="2400" dirty="0">
                <a:cs typeface="Calibri"/>
              </a:rPr>
              <a:t>Остальные – такие же как в буфере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17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"/>
              </a:rPr>
              <a:t>ID3D11Device::CreateTexture2D</a:t>
            </a:r>
            <a:r>
              <a:rPr lang="ru-RU" dirty="0">
                <a:cs typeface="Calibri"/>
              </a:rPr>
              <a:t>, исходные данные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Используется массив </a:t>
            </a:r>
            <a:r>
              <a:rPr lang="en-US" sz="2400" dirty="0">
                <a:cs typeface="Calibri"/>
              </a:rPr>
              <a:t>D3D11_RESOURCE_DATA</a:t>
            </a:r>
          </a:p>
          <a:p>
            <a:r>
              <a:rPr lang="ru-RU" sz="2400" dirty="0">
                <a:cs typeface="Calibri"/>
              </a:rPr>
              <a:t>По одному элементу для каждого мип уровня умножить на количество элементов в массиве</a:t>
            </a:r>
          </a:p>
          <a:p>
            <a:r>
              <a:rPr lang="ru-RU" sz="2400" dirty="0">
                <a:cs typeface="Calibri"/>
              </a:rPr>
              <a:t>Актуальным становится поле </a:t>
            </a:r>
            <a:r>
              <a:rPr lang="en-US" sz="2400" dirty="0" err="1">
                <a:cs typeface="Calibri"/>
              </a:rPr>
              <a:t>SysMemPitch</a:t>
            </a:r>
            <a:r>
              <a:rPr lang="en-US" sz="2400" dirty="0">
                <a:cs typeface="Calibri"/>
              </a:rPr>
              <a:t> – </a:t>
            </a:r>
            <a:r>
              <a:rPr lang="ru-RU" sz="2400" dirty="0">
                <a:cs typeface="Calibri"/>
              </a:rPr>
              <a:t>сколько байт в памяти занимает каждая строка пикселей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223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Формат текстур с блочным сжатием данных</a:t>
            </a:r>
            <a:r>
              <a:rPr lang="ru-RU" baseline="30000" dirty="0">
                <a:hlinkClick r:id="rId3" action="ppaction://hlinksldjump"/>
              </a:rPr>
              <a:t>[2]</a:t>
            </a:r>
            <a:endParaRPr lang="en-US" baseline="30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Изначально разработаны компанией </a:t>
            </a:r>
            <a:r>
              <a:rPr lang="en-US" sz="2400" dirty="0">
                <a:cs typeface="Calibri"/>
              </a:rPr>
              <a:t>S3 Graphics (S3TC, </a:t>
            </a:r>
            <a:r>
              <a:rPr lang="en-US" sz="2400" b="1" dirty="0">
                <a:cs typeface="Calibri"/>
              </a:rPr>
              <a:t>S3</a:t>
            </a:r>
            <a:r>
              <a:rPr lang="en-US" sz="2400" dirty="0">
                <a:cs typeface="Calibri"/>
              </a:rPr>
              <a:t> </a:t>
            </a:r>
            <a:r>
              <a:rPr lang="en-US" sz="2400" b="1" dirty="0">
                <a:cs typeface="Calibri"/>
              </a:rPr>
              <a:t>T</a:t>
            </a:r>
            <a:r>
              <a:rPr lang="en-US" sz="2400" dirty="0">
                <a:cs typeface="Calibri"/>
              </a:rPr>
              <a:t>exture </a:t>
            </a:r>
            <a:r>
              <a:rPr lang="en-US" sz="2400" b="1" dirty="0">
                <a:cs typeface="Calibri"/>
              </a:rPr>
              <a:t>C</a:t>
            </a:r>
            <a:r>
              <a:rPr lang="en-US" sz="2400" dirty="0">
                <a:cs typeface="Calibri"/>
              </a:rPr>
              <a:t>ompression)</a:t>
            </a:r>
          </a:p>
          <a:p>
            <a:r>
              <a:rPr lang="ru-RU" sz="2400" dirty="0">
                <a:cs typeface="Calibri"/>
              </a:rPr>
              <a:t>Получили широкое распространение в </a:t>
            </a:r>
            <a:r>
              <a:rPr lang="en-US" sz="2400" dirty="0">
                <a:cs typeface="Calibri"/>
              </a:rPr>
              <a:t>DirectX 6.0 (DXTC, </a:t>
            </a:r>
            <a:r>
              <a:rPr lang="en-US" sz="2400" dirty="0" err="1">
                <a:cs typeface="Calibri"/>
              </a:rPr>
              <a:t>DXTn</a:t>
            </a:r>
            <a:r>
              <a:rPr lang="en-US" sz="2400" dirty="0">
                <a:cs typeface="Calibri"/>
              </a:rPr>
              <a:t>, </a:t>
            </a:r>
            <a:r>
              <a:rPr lang="en-US" sz="2400" b="1" dirty="0">
                <a:cs typeface="Calibri"/>
              </a:rPr>
              <a:t>D</a:t>
            </a:r>
            <a:r>
              <a:rPr lang="en-US" sz="2400" dirty="0">
                <a:cs typeface="Calibri"/>
              </a:rPr>
              <a:t>irect</a:t>
            </a:r>
            <a:r>
              <a:rPr lang="en-US" sz="2400" b="1" dirty="0">
                <a:cs typeface="Calibri"/>
              </a:rPr>
              <a:t>X</a:t>
            </a:r>
            <a:r>
              <a:rPr lang="en-US" sz="2400" dirty="0">
                <a:cs typeface="Calibri"/>
              </a:rPr>
              <a:t> </a:t>
            </a:r>
            <a:r>
              <a:rPr lang="en-US" sz="2400" b="1" dirty="0">
                <a:cs typeface="Calibri"/>
              </a:rPr>
              <a:t>T</a:t>
            </a:r>
            <a:r>
              <a:rPr lang="en-US" sz="2400" dirty="0">
                <a:cs typeface="Calibri"/>
              </a:rPr>
              <a:t>exture </a:t>
            </a:r>
            <a:r>
              <a:rPr lang="en-US" sz="2400" b="1" dirty="0">
                <a:cs typeface="Calibri"/>
              </a:rPr>
              <a:t>C</a:t>
            </a:r>
            <a:r>
              <a:rPr lang="en-US" sz="2400" dirty="0">
                <a:cs typeface="Calibri"/>
              </a:rPr>
              <a:t>ompression)</a:t>
            </a:r>
          </a:p>
          <a:p>
            <a:r>
              <a:rPr lang="ru-RU" sz="2400" dirty="0">
                <a:cs typeface="Calibri"/>
              </a:rPr>
              <a:t>А потом и везде (</a:t>
            </a:r>
            <a:r>
              <a:rPr lang="en-US" sz="2400" dirty="0" err="1">
                <a:cs typeface="Calibri"/>
              </a:rPr>
              <a:t>BCn</a:t>
            </a:r>
            <a:r>
              <a:rPr lang="en-US" sz="2400" dirty="0">
                <a:cs typeface="Calibri"/>
              </a:rPr>
              <a:t>, </a:t>
            </a:r>
            <a:r>
              <a:rPr lang="en-US" sz="2400" b="1" dirty="0">
                <a:cs typeface="Calibri"/>
              </a:rPr>
              <a:t>B</a:t>
            </a:r>
            <a:r>
              <a:rPr lang="en-US" sz="2400" dirty="0">
                <a:cs typeface="Calibri"/>
              </a:rPr>
              <a:t>lock </a:t>
            </a:r>
            <a:r>
              <a:rPr lang="en-US" sz="2400" b="1" dirty="0">
                <a:cs typeface="Calibri"/>
              </a:rPr>
              <a:t>C</a:t>
            </a:r>
            <a:r>
              <a:rPr lang="en-US" sz="2400" dirty="0">
                <a:cs typeface="Calibri"/>
              </a:rPr>
              <a:t>ompression</a:t>
            </a:r>
            <a:r>
              <a:rPr lang="ru-RU" sz="2400" dirty="0">
                <a:cs typeface="Calibri"/>
              </a:rPr>
              <a:t>)</a:t>
            </a:r>
            <a:endParaRPr lang="en-US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С потерей качества</a:t>
            </a:r>
          </a:p>
          <a:p>
            <a:r>
              <a:rPr lang="ru-RU" sz="2400" dirty="0">
                <a:cs typeface="Calibri"/>
              </a:rPr>
              <a:t>Декомпрессия поддерживается аппаратно на </a:t>
            </a:r>
            <a:r>
              <a:rPr lang="en-US" sz="2400" dirty="0">
                <a:cs typeface="Calibri"/>
              </a:rPr>
              <a:t>GPU</a:t>
            </a:r>
          </a:p>
          <a:p>
            <a:r>
              <a:rPr lang="ru-RU" sz="2400" dirty="0">
                <a:cs typeface="Calibri"/>
              </a:rPr>
              <a:t>Экономия памяти и пропускной способности шины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54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Сжатие текстур </a:t>
            </a:r>
            <a:r>
              <a:rPr lang="en-US" dirty="0"/>
              <a:t>DXT1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4933175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В каждом блоке 4 на 4 пикселя определяются два опорных цвета, записываются в 16 бит каждый (формат 5:6:5)</a:t>
            </a:r>
          </a:p>
          <a:p>
            <a:r>
              <a:rPr lang="ru-RU" sz="2400" dirty="0">
                <a:cs typeface="Calibri"/>
              </a:rPr>
              <a:t>Каждый пиксель кодируется двумя битами</a:t>
            </a:r>
          </a:p>
          <a:p>
            <a:r>
              <a:rPr lang="ru-RU" sz="2400" dirty="0">
                <a:cs typeface="Calibri"/>
              </a:rPr>
              <a:t>Всего четыре значения – это один из двух опорных цветов или один из двух, полученных интерполяцией между ними с шагом </a:t>
            </a:r>
            <a:r>
              <a:rPr lang="en-US" sz="2400" dirty="0">
                <a:cs typeface="Calibri"/>
              </a:rPr>
              <a:t>1/3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F4AC6-DD4B-8FDB-90EA-4A93DDC79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2309812"/>
            <a:ext cx="4921363" cy="3419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6ED5BA-EC17-A2E1-D153-AE553DC6CEFD}"/>
              </a:ext>
            </a:extLst>
          </p:cNvPr>
          <p:cNvSpPr txBox="1"/>
          <p:nvPr/>
        </p:nvSpPr>
        <p:spPr>
          <a:xfrm>
            <a:off x="55101" y="6401191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/>
              <a:t>Изображение с сайта:</a:t>
            </a:r>
            <a:r>
              <a:rPr lang="en-US" sz="1800" i="1" dirty="0"/>
              <a:t> https://learn.microsoft.com</a:t>
            </a:r>
            <a:endParaRPr lang="ru-RU" sz="1800" i="1" dirty="0"/>
          </a:p>
        </p:txBody>
      </p:sp>
    </p:spTree>
    <p:extLst>
      <p:ext uri="{BB962C8B-B14F-4D97-AF65-F5344CB8AC3E}">
        <p14:creationId xmlns:p14="http://schemas.microsoft.com/office/powerpoint/2010/main" val="1054711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Сжатие текстур </a:t>
            </a:r>
            <a:r>
              <a:rPr lang="en-US" dirty="0"/>
              <a:t>DXT1</a:t>
            </a:r>
            <a:r>
              <a:rPr lang="ru-RU" dirty="0"/>
              <a:t>, свойства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Очень хороший коэффициент сжатия – в 6 раз!</a:t>
            </a:r>
          </a:p>
          <a:p>
            <a:r>
              <a:rPr lang="ru-RU" sz="2400" dirty="0">
                <a:cs typeface="Calibri"/>
              </a:rPr>
              <a:t>Вместо 48 байт на блок используется 8</a:t>
            </a:r>
          </a:p>
          <a:p>
            <a:r>
              <a:rPr lang="ru-RU" sz="2400" dirty="0">
                <a:cs typeface="Calibri"/>
              </a:rPr>
              <a:t>Экономит память и пропускную способность шины за счет аппаратной поддержки</a:t>
            </a:r>
          </a:p>
          <a:p>
            <a:r>
              <a:rPr lang="ru-RU" sz="2400" dirty="0">
                <a:cs typeface="Calibri"/>
              </a:rPr>
              <a:t>Алгоритм сжатия неоднозначный (можно выбирать разные опорные цвета в блоках)</a:t>
            </a:r>
          </a:p>
          <a:p>
            <a:r>
              <a:rPr lang="ru-RU" sz="2400" dirty="0">
                <a:cs typeface="Calibri"/>
              </a:rPr>
              <a:t>Нужен хороший инструмент для сжатия, но ему можно быть медленным</a:t>
            </a:r>
            <a:r>
              <a:rPr lang="ru-RU" sz="2400" baseline="30000" dirty="0">
                <a:cs typeface="Calibri"/>
                <a:hlinkClick r:id="rId3" action="ppaction://hlinksldjump"/>
              </a:rPr>
              <a:t>[3]</a:t>
            </a:r>
            <a:endParaRPr lang="ru-RU" sz="2400" baseline="30000" dirty="0">
              <a:cs typeface="Calibri"/>
            </a:endParaRPr>
          </a:p>
          <a:p>
            <a:r>
              <a:rPr lang="ru-RU" sz="2400" dirty="0">
                <a:cs typeface="Calibri"/>
              </a:rPr>
              <a:t>Есть другие форматы </a:t>
            </a:r>
            <a:r>
              <a:rPr lang="en-US" sz="2400" dirty="0">
                <a:cs typeface="Calibri"/>
              </a:rPr>
              <a:t>DXT </a:t>
            </a:r>
            <a:r>
              <a:rPr lang="ru-RU" sz="2400" dirty="0">
                <a:cs typeface="Calibri"/>
              </a:rPr>
              <a:t>с бОльшим качеством и меньшей экономией памяти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60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Интернет существует для...</a:t>
            </a:r>
            <a:r>
              <a:rPr lang="ru-RU" baseline="30000" dirty="0">
                <a:hlinkClick r:id="rId3" action="ppaction://hlinksldjump"/>
              </a:rPr>
              <a:t>[1]</a:t>
            </a:r>
            <a:endParaRPr lang="en-US" baseline="30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B8B829-75B6-D41A-F010-CA3F2A3EE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179" y="1980477"/>
            <a:ext cx="6595641" cy="39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85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текстуры, код</a:t>
            </a:r>
            <a:r>
              <a:rPr lang="en-US" dirty="0"/>
              <a:t> (1/5)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TextureDesc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mipmapsCount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DXGI_FORMAT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fmt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DXGI_FORMAT_UNKNOWN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  <a:cs typeface="Calibri"/>
              </a:rPr>
              <a:t>...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DXGI_FORMAT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textureFmt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935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текстуры, код</a:t>
            </a:r>
            <a:r>
              <a:rPr lang="en-US" dirty="0"/>
              <a:t> (2/5)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7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wstring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TextureName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A31515"/>
                </a:solidFill>
                <a:latin typeface="Consolas" panose="020B0609020204030204" pitchFamily="49" charset="0"/>
              </a:rPr>
              <a:t>L"Kitty.dds</a:t>
            </a:r>
            <a:r>
              <a:rPr lang="en-US" sz="17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TextureDesc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ddsRes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b="1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LoadDDS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TextureName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c_str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1700" i="0" baseline="30000" dirty="0">
                <a:solidFill>
                  <a:srgbClr val="000000"/>
                </a:solidFill>
                <a:latin typeface="Consolas" panose="020B0609020204030204" pitchFamily="49" charset="0"/>
                <a:hlinkClick r:id="rId3" action="ppaction://hlinksldjump"/>
              </a:rPr>
              <a:t>[4]</a:t>
            </a:r>
            <a:endParaRPr lang="ru-RU" sz="1700" i="0" baseline="30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textureFmt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fmt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D3D11_TEXTURE2D_DESC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fmt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ArraySize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mipmapsCount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fr-FR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Usage</a:t>
            </a:r>
            <a:r>
              <a:rPr lang="fr-FR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7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D3D11_USAGE_IMMUTABLE</a:t>
            </a:r>
            <a:r>
              <a:rPr lang="fr-FR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a-DK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da-DK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a-DK" sz="1700" i="1" dirty="0">
                <a:solidFill>
                  <a:srgbClr val="000080"/>
                </a:solidFill>
                <a:latin typeface="Consolas" panose="020B0609020204030204" pitchFamily="49" charset="0"/>
              </a:rPr>
              <a:t>BindFlags</a:t>
            </a:r>
            <a:r>
              <a:rPr lang="da-DK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7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D3D11_BIND_SHADER_RESOURCE</a:t>
            </a:r>
            <a:r>
              <a:rPr lang="da-DK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123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текстуры, код</a:t>
            </a:r>
            <a:r>
              <a:rPr lang="en-US" dirty="0"/>
              <a:t> (3/5)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CPUAccessFlags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MiscFlags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SampleDesc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SampleDesc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Quality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b="1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DivUp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4u);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blockHeight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b="1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DivUp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4u);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pitch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GetBytesPerBlock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pSrcData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reinterpret_cast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pData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421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текстуры, код</a:t>
            </a:r>
            <a:r>
              <a:rPr lang="en-US" dirty="0"/>
              <a:t> (4/5)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vector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D3D11_SUBRESOURCE_DATA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resize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pSysMem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pSrcData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SysMemPitch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SysMemSlicePitch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pSrcData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(1u,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2);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(1u,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2);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GetBytesPerBlock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CreateTexture2D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m_pTexture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28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текстуры, код</a:t>
            </a:r>
            <a:r>
              <a:rPr lang="en-US" dirty="0"/>
              <a:t> (5/5)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    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    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SetResourceName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m_pTexture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WCSToMBS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TextureName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D3D11_SHADER_RESOURCE_VIEW_DESC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textureFmt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fr-FR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ViewDimension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D3D11_SRV_DIMENSION_TEXTURE2D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Texture2D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Texture2D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MostDetailedMip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CreateShaderResourceView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m_pTexture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m_pTextureView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080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семплера, код</a:t>
            </a:r>
            <a:r>
              <a:rPr lang="en-US" dirty="0"/>
              <a:t> (1/2)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D3D11_SAMPLER_DESC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</a:t>
            </a:r>
            <a:r>
              <a:rPr lang="da-DK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a-DK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Filter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8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D3D11_FILTER_MIN_MAG_POINT_MIP_LINEAR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AddressU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D3D11_TEXTURE_ADDRESS_WRAP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AddressV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D3D11_TEXTURE_ADDRESS_WRAP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AddressW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D3D11_TEXTURE_ADDRESS_WRAP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MinLOD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FLT_MAX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941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семплера, код</a:t>
            </a:r>
            <a:r>
              <a:rPr lang="en-US" dirty="0"/>
              <a:t> (2/2)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MaxLOD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FLT_MAX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MipLODBias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0.0f;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MaxAnisotropy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16;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ComparisonFunc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D3D11_COMPARISON_NEVER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BorderColor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BorderColor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[1]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BorderColor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[2]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BorderColor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[3] = 1.0f;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CreateSamplerState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m_pSampler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568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Пиксельный шейдер,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Texture2D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colorTexture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: register (t0);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SamplerState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colorSampler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: register(s0);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pos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SV_Position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float2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TEXCOORD;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float4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pixel) : SV_Target0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return float4(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colorTexture.Sample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colorSampler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pixel.uv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xyz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1.0);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2671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Отрисовка, код (только новая часть)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ID3D11SamplerState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samplers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[] = {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m_pSampler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fr-FR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m_pDeviceContext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fr-FR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PSSetSamplers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(0, 1, </a:t>
            </a:r>
            <a:r>
              <a:rPr lang="fr-F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samplers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ID3D11ShaderResourceView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resources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[] = {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m_pTextureView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fr-FR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m_pDeviceContext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fr-FR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PSSetShaderResources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(0, 1, </a:t>
            </a:r>
            <a:r>
              <a:rPr lang="fr-FR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resources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731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Oversampling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9669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В один пиксель на экране попадает много пикселей текстуры</a:t>
            </a:r>
          </a:p>
          <a:p>
            <a:r>
              <a:rPr lang="ru-RU" sz="2400" dirty="0">
                <a:cs typeface="Calibri"/>
              </a:rPr>
              <a:t>При небольшом шаге – значительное изменение взятого цвета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501F6315-E191-E848-14FF-5C0F401483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3050" y="3429000"/>
            <a:ext cx="3733801" cy="28003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F35DE5-BD8B-67C2-C214-BCB135914E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307" y="3429000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0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Изображение в памяти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Не можем (и не хотим) моделировать все детали объекта в виде наборов треугольников</a:t>
            </a:r>
          </a:p>
          <a:p>
            <a:pPr lvl="1"/>
            <a:r>
              <a:rPr lang="ru-RU" sz="2000" dirty="0">
                <a:solidFill>
                  <a:srgbClr val="333333"/>
                </a:solidFill>
              </a:rPr>
              <a:t>Рисунок ткани</a:t>
            </a:r>
          </a:p>
          <a:p>
            <a:pPr lvl="1"/>
            <a:r>
              <a:rPr lang="ru-RU" sz="2000" dirty="0">
                <a:solidFill>
                  <a:srgbClr val="333333"/>
                </a:solidFill>
              </a:rPr>
              <a:t>Кирпичная кладка</a:t>
            </a:r>
          </a:p>
          <a:p>
            <a:pPr lvl="1"/>
            <a:r>
              <a:rPr lang="ru-RU" sz="2000" dirty="0">
                <a:solidFill>
                  <a:srgbClr val="333333"/>
                </a:solidFill>
              </a:rPr>
              <a:t>Изображение на картине или экране в игре</a:t>
            </a:r>
          </a:p>
          <a:p>
            <a:pPr lvl="1"/>
            <a:r>
              <a:rPr lang="ru-RU" sz="2000" dirty="0">
                <a:solidFill>
                  <a:srgbClr val="333333"/>
                </a:solidFill>
              </a:rPr>
              <a:t>Надписи и значки на объектах</a:t>
            </a:r>
          </a:p>
          <a:p>
            <a:pPr lvl="1"/>
            <a:r>
              <a:rPr lang="ru-RU" sz="2000" dirty="0">
                <a:solidFill>
                  <a:srgbClr val="333333"/>
                </a:solidFill>
              </a:rPr>
              <a:t>Ремешки, пуговицы, болты, заклепки, которые мы не будем видеть вблизи</a:t>
            </a:r>
          </a:p>
          <a:p>
            <a:r>
              <a:rPr lang="ru-RU" sz="2400" dirty="0">
                <a:solidFill>
                  <a:srgbClr val="333333"/>
                </a:solidFill>
              </a:rPr>
              <a:t>Решение – изображение в памяти, «натянутое» на нашу простую геометрию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748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MIP </a:t>
            </a:r>
            <a:r>
              <a:rPr lang="ru-RU" dirty="0"/>
              <a:t>уровни</a:t>
            </a:r>
            <a:r>
              <a:rPr lang="ru-RU" baseline="30000" dirty="0">
                <a:hlinkClick r:id="rId3" action="ppaction://hlinksldjump"/>
              </a:rPr>
              <a:t>[5]</a:t>
            </a:r>
            <a:endParaRPr lang="en-US" baseline="30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4395012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Уменьшим текстуру в 2 на 2 раза, посчитав каждый пиксель в новой, как среднее из четырех в исходной</a:t>
            </a:r>
          </a:p>
          <a:p>
            <a:r>
              <a:rPr lang="ru-RU" sz="2400" dirty="0">
                <a:cs typeface="Calibri"/>
              </a:rPr>
              <a:t>Повторим</a:t>
            </a:r>
          </a:p>
          <a:p>
            <a:r>
              <a:rPr lang="en-US" sz="2400" b="1" dirty="0">
                <a:cs typeface="Calibri"/>
              </a:rPr>
              <a:t>M</a:t>
            </a:r>
            <a:r>
              <a:rPr lang="en-US" sz="2400" dirty="0">
                <a:cs typeface="Calibri"/>
              </a:rPr>
              <a:t>ultum </a:t>
            </a:r>
            <a:r>
              <a:rPr lang="en-US" sz="2400" b="1" dirty="0">
                <a:cs typeface="Calibri"/>
              </a:rPr>
              <a:t>i</a:t>
            </a:r>
            <a:r>
              <a:rPr lang="en-US" sz="2400" dirty="0">
                <a:cs typeface="Calibri"/>
              </a:rPr>
              <a:t>n </a:t>
            </a:r>
            <a:r>
              <a:rPr lang="en-US" sz="2400" b="1" dirty="0">
                <a:cs typeface="Calibri"/>
              </a:rPr>
              <a:t>p</a:t>
            </a:r>
            <a:r>
              <a:rPr lang="en-US" sz="2400" dirty="0">
                <a:cs typeface="Calibri"/>
              </a:rPr>
              <a:t>arvo – </a:t>
            </a:r>
            <a:r>
              <a:rPr lang="ru-RU" sz="2400" dirty="0">
                <a:cs typeface="Calibri"/>
              </a:rPr>
              <a:t>многое в малом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BB705-3E83-6BA6-FDEB-B1B8DE4AA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7" y="1981201"/>
            <a:ext cx="4876800" cy="325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26130A-3B3E-FC54-B25A-7947513D5EB0}"/>
              </a:ext>
            </a:extLst>
          </p:cNvPr>
          <p:cNvSpPr txBox="1"/>
          <p:nvPr/>
        </p:nvSpPr>
        <p:spPr>
          <a:xfrm>
            <a:off x="55101" y="6401191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/>
              <a:t>Изображение с сайта: </a:t>
            </a:r>
            <a:r>
              <a:rPr lang="en-US" sz="1800" i="1" dirty="0"/>
              <a:t>https://ru.wikipedia.org</a:t>
            </a:r>
            <a:endParaRPr lang="ru-RU" sz="1800" i="1" dirty="0"/>
          </a:p>
        </p:txBody>
      </p:sp>
    </p:spTree>
    <p:extLst>
      <p:ext uri="{BB962C8B-B14F-4D97-AF65-F5344CB8AC3E}">
        <p14:creationId xmlns:p14="http://schemas.microsoft.com/office/powerpoint/2010/main" val="126498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Кубическе текстуры (</a:t>
            </a:r>
            <a:r>
              <a:rPr lang="en-US" dirty="0" err="1"/>
              <a:t>cubemap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Используются для текстурирования сфер</a:t>
            </a:r>
          </a:p>
          <a:p>
            <a:r>
              <a:rPr lang="ru-RU" sz="2400" dirty="0">
                <a:cs typeface="Calibri"/>
              </a:rPr>
              <a:t>Почему не обычные прямоугольные через проекцию Меркатора?</a:t>
            </a:r>
          </a:p>
          <a:p>
            <a:r>
              <a:rPr lang="ru-RU" sz="2400" dirty="0">
                <a:cs typeface="Calibri"/>
              </a:rPr>
              <a:t>Сильные искажения</a:t>
            </a:r>
          </a:p>
          <a:p>
            <a:r>
              <a:rPr lang="ru-RU" sz="2400" dirty="0">
                <a:cs typeface="Calibri"/>
              </a:rPr>
              <a:t>Перерасход разрешения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349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Текстурирование сферы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9B282-B16E-7143-025C-1954842D6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72" y="2544823"/>
            <a:ext cx="4548390" cy="22741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BC5F9D-1688-EC7E-AE59-C81BFC363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93" y="2544823"/>
            <a:ext cx="4167525" cy="31256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9F8C1B-57CC-96C2-D366-AC4CC1571E89}"/>
              </a:ext>
            </a:extLst>
          </p:cNvPr>
          <p:cNvSpPr txBox="1"/>
          <p:nvPr/>
        </p:nvSpPr>
        <p:spPr>
          <a:xfrm>
            <a:off x="1764100" y="2014578"/>
            <a:ext cx="3137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Проекция Меркатора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86C5C-8544-EA70-23BD-E314E29AA5E9}"/>
              </a:ext>
            </a:extLst>
          </p:cNvPr>
          <p:cNvSpPr txBox="1"/>
          <p:nvPr/>
        </p:nvSpPr>
        <p:spPr>
          <a:xfrm>
            <a:off x="7041819" y="2016444"/>
            <a:ext cx="3137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Развертка куба</a:t>
            </a:r>
          </a:p>
        </p:txBody>
      </p:sp>
    </p:spTree>
    <p:extLst>
      <p:ext uri="{BB962C8B-B14F-4D97-AF65-F5344CB8AC3E}">
        <p14:creationId xmlns:p14="http://schemas.microsoft.com/office/powerpoint/2010/main" val="2642357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 err="1"/>
              <a:t>Cubemap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Текстура состоящая из шести </a:t>
            </a:r>
            <a:r>
              <a:rPr lang="en-US" sz="2400" dirty="0">
                <a:cs typeface="Calibri"/>
              </a:rPr>
              <a:t>2D </a:t>
            </a:r>
            <a:r>
              <a:rPr lang="ru-RU" sz="2400" dirty="0">
                <a:cs typeface="Calibri"/>
              </a:rPr>
              <a:t>текстур</a:t>
            </a:r>
          </a:p>
          <a:p>
            <a:r>
              <a:rPr lang="ru-RU" sz="2400" dirty="0">
                <a:cs typeface="Calibri"/>
              </a:rPr>
              <a:t>Порядок граней: </a:t>
            </a:r>
            <a:r>
              <a:rPr lang="en-US" sz="2400" dirty="0">
                <a:cs typeface="Calibri"/>
              </a:rPr>
              <a:t>+X, -X, +Y, -Y, +Z, -Z</a:t>
            </a:r>
          </a:p>
          <a:p>
            <a:r>
              <a:rPr lang="ru-RU" sz="2400" dirty="0">
                <a:cs typeface="Calibri"/>
              </a:rPr>
              <a:t>Семплинг в шейдере происходит по трехкомпонентному вектору</a:t>
            </a:r>
          </a:p>
          <a:p>
            <a:r>
              <a:rPr lang="ru-RU" sz="2400" dirty="0">
                <a:cs typeface="Calibri"/>
              </a:rPr>
              <a:t>Этот вектор – направление из центра единичного куба, на грани которого натянута наша текстура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29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Небесная сфера (</a:t>
            </a:r>
            <a:r>
              <a:rPr lang="en-US" dirty="0"/>
              <a:t>skybox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Создадим сферу</a:t>
            </a:r>
          </a:p>
          <a:p>
            <a:r>
              <a:rPr lang="ru-RU" sz="2400" dirty="0">
                <a:cs typeface="Calibri"/>
              </a:rPr>
              <a:t>С шагом по сферическм координатам сгенерируем вершины, натянем на них треугольники</a:t>
            </a:r>
          </a:p>
          <a:p>
            <a:r>
              <a:rPr lang="ru-RU" sz="2400" dirty="0">
                <a:cs typeface="Calibri"/>
              </a:rPr>
              <a:t>Будем двигать сферу так, чтобы ее центр всегда находился там, где камера</a:t>
            </a:r>
          </a:p>
          <a:p>
            <a:r>
              <a:rPr lang="ru-RU" sz="2400" dirty="0">
                <a:cs typeface="Calibri"/>
              </a:rPr>
              <a:t>Подберем радиус так, чтобы сфера накрывала </a:t>
            </a:r>
            <a:r>
              <a:rPr lang="en-US" sz="2400" dirty="0">
                <a:cs typeface="Calibri"/>
              </a:rPr>
              <a:t>near plane</a:t>
            </a:r>
            <a:r>
              <a:rPr lang="ru-RU" sz="2400" dirty="0">
                <a:cs typeface="Calibri"/>
              </a:rPr>
              <a:t> и только его</a:t>
            </a:r>
          </a:p>
          <a:p>
            <a:r>
              <a:rPr lang="ru-RU" sz="2400" dirty="0">
                <a:cs typeface="Calibri"/>
              </a:rPr>
              <a:t>Камера как бы внутри сферы</a:t>
            </a:r>
          </a:p>
          <a:p>
            <a:r>
              <a:rPr lang="ru-RU" sz="2400" dirty="0">
                <a:cs typeface="Calibri"/>
              </a:rPr>
              <a:t>Координату пикселя в локальной системе координат используем для взятия значения из </a:t>
            </a:r>
            <a:r>
              <a:rPr lang="en-US" sz="2400" dirty="0" err="1">
                <a:cs typeface="Calibri"/>
              </a:rPr>
              <a:t>cubemap</a:t>
            </a:r>
            <a:r>
              <a:rPr lang="en-US" sz="2400" dirty="0">
                <a:cs typeface="Calibri"/>
              </a:rPr>
              <a:t> </a:t>
            </a:r>
            <a:r>
              <a:rPr lang="ru-RU" sz="2400" dirty="0">
                <a:cs typeface="Calibri"/>
              </a:rPr>
              <a:t>текстуры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415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Небесная сфера, расчет размера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5410485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𝑤𝑖𝑑𝑡h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𝑓𝑜𝑣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𝑛𝑒𝑎𝑟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∗2</m:t>
                    </m:r>
                  </m:oMath>
                </a14:m>
                <a:endParaRPr lang="en-US" sz="2400" dirty="0">
                  <a:cs typeface="Calibri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h𝑒𝑖𝑔h𝑡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𝑎𝑠𝑝𝑒𝑐𝑡𝑅𝑎𝑡𝑖𝑜𝐻𝑑𝑖𝑣𝑊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𝑤𝑖𝑑𝑡h</m:t>
                    </m:r>
                  </m:oMath>
                </a14:m>
                <a:endParaRPr lang="en-US" sz="2400" b="0" dirty="0">
                  <a:cs typeface="Calibri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𝑛𝑒𝑎𝑟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𝑤𝑖𝑑𝑡h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h𝑒𝑖𝑔h𝑡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400" b="0" i="0" smtClean="0">
                        <a:latin typeface="Cambria Math" panose="02040503050406030204" pitchFamily="18" charset="0"/>
                        <a:cs typeface="Calibri"/>
                      </a:rPr>
                      <m:t>∗1.1</m:t>
                    </m:r>
                  </m:oMath>
                </a14:m>
                <a:endParaRPr lang="en-US" sz="2400" dirty="0">
                  <a:cs typeface="Calibri"/>
                </a:endParaRPr>
              </a:p>
              <a:p>
                <a:r>
                  <a:rPr lang="ru-RU" sz="2400" dirty="0">
                    <a:cs typeface="Calibri"/>
                  </a:rPr>
                  <a:t>Последнее умножение – чтобы компенсировать приближенную форму нашей сферы</a:t>
                </a:r>
                <a:endParaRPr lang="en-US" sz="2400" dirty="0">
                  <a:cs typeface="Calibri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5410485" cy="4041648"/>
              </a:xfrm>
              <a:blipFill>
                <a:blip r:embed="rId3"/>
                <a:stretch>
                  <a:fillRect l="-14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198F0C-8957-26CC-0C26-1BEE15947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72" y="1991928"/>
            <a:ext cx="4546373" cy="42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Небесная сфера, вершинный шейдер, код (1/2)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SceneBuffer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 (b0)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float4x4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float4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cameraPos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 (b1)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float4x4 model;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float4 size; // x - size of sphere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float3 pos : POSITION;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597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Небесная сфера, вершинный шейдер шейдер, код (2/2)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pos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SV_Position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localPos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: POSITION1;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vs(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vertex)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float3 pos =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cameraPos.xyz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vertex.pos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size.x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(model, float4(pos, 1.0)));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result.localPos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vertex.pos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return result;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851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Небесная сфера, пиксельный шейдер,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TextureCube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colorTexture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 (t0);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SamplerState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colorSampler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register(s0);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pos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SV_Position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float3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localPos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: POSITION1;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float4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pixel) : SV_Target0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return float4(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colorTexture.Sample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colorSampler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pixel.localPos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xyz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1.0);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068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 err="1"/>
              <a:t>cubemap</a:t>
            </a:r>
            <a:r>
              <a:rPr lang="en-US" dirty="0"/>
              <a:t> </a:t>
            </a:r>
            <a:r>
              <a:rPr lang="ru-RU" dirty="0"/>
              <a:t>текстуры, код (1/4)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DXGI_FORMAT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textureFmt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wstring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TextureNames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[6] =</a:t>
            </a: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L"../Common/</a:t>
            </a:r>
            <a:r>
              <a:rPr lang="en-US" sz="1800" i="0" dirty="0" err="1">
                <a:solidFill>
                  <a:srgbClr val="A31515"/>
                </a:solidFill>
                <a:latin typeface="Consolas" panose="020B0609020204030204" pitchFamily="49" charset="0"/>
              </a:rPr>
              <a:t>posx.dds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L"../Common/</a:t>
            </a:r>
            <a:r>
              <a:rPr lang="en-US" sz="1800" i="0" dirty="0" err="1">
                <a:solidFill>
                  <a:srgbClr val="A31515"/>
                </a:solidFill>
                <a:latin typeface="Consolas" panose="020B0609020204030204" pitchFamily="49" charset="0"/>
              </a:rPr>
              <a:t>negx.dds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L"../Common/</a:t>
            </a:r>
            <a:r>
              <a:rPr lang="en-US" sz="1800" i="0" dirty="0" err="1">
                <a:solidFill>
                  <a:srgbClr val="A31515"/>
                </a:solidFill>
                <a:latin typeface="Consolas" panose="020B0609020204030204" pitchFamily="49" charset="0"/>
              </a:rPr>
              <a:t>posy.dds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L"../Common/</a:t>
            </a:r>
            <a:r>
              <a:rPr lang="en-US" sz="1800" i="0" dirty="0" err="1">
                <a:solidFill>
                  <a:srgbClr val="A31515"/>
                </a:solidFill>
                <a:latin typeface="Consolas" panose="020B0609020204030204" pitchFamily="49" charset="0"/>
              </a:rPr>
              <a:t>negy.dds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L"../Common/</a:t>
            </a:r>
            <a:r>
              <a:rPr lang="en-US" sz="1800" i="0" dirty="0" err="1">
                <a:solidFill>
                  <a:srgbClr val="A31515"/>
                </a:solidFill>
                <a:latin typeface="Consolas" panose="020B0609020204030204" pitchFamily="49" charset="0"/>
              </a:rPr>
              <a:t>posz.dds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L"../Common/</a:t>
            </a:r>
            <a:r>
              <a:rPr lang="en-US" sz="1800" i="0" dirty="0" err="1">
                <a:solidFill>
                  <a:srgbClr val="A31515"/>
                </a:solidFill>
                <a:latin typeface="Consolas" panose="020B0609020204030204" pitchFamily="49" charset="0"/>
              </a:rPr>
              <a:t>negz.dds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TextureDesc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texDescs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[6];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ddsRes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6 &amp;&amp;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ddsRes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ddsRes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LoadDDS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TextureNames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c_str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texDescs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],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94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Чтение изображения из шейдера (1/3)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4214398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Используются нормализованные координаты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От левого верхнего угла, к правому нижнему</a:t>
            </a:r>
          </a:p>
          <a:p>
            <a:pPr marR="0"/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6E357-FB0D-58C2-A054-A26E1EED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6474"/>
            <a:ext cx="4556832" cy="455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8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 err="1"/>
              <a:t>cubemap</a:t>
            </a:r>
            <a:r>
              <a:rPr lang="en-US" dirty="0"/>
              <a:t> </a:t>
            </a:r>
            <a:r>
              <a:rPr lang="ru-RU" dirty="0"/>
              <a:t>текстуры, код (2/4)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ru-RU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textureFmt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texDescs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fmt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Assume all are the same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D3D11_TEXTURE2D_DESC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textureFmt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ArraySize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= 6;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marL="0" indent="0">
              <a:buNone/>
            </a:pP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fr-FR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Usage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D3D11_USAGE_IMMUTABLE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a-DK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BindFlags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D3D11_BIND_SHADER_RESOURCE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CPUAccessFlags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MiscFlags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D3D11_RESOURCE_MISC_TEXTURECUBE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SampleDesc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SampleDesc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Quality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texDescs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texDescs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089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 err="1"/>
              <a:t>cubemap</a:t>
            </a:r>
            <a:r>
              <a:rPr lang="en-US" dirty="0"/>
              <a:t> </a:t>
            </a:r>
            <a:r>
              <a:rPr lang="ru-RU" dirty="0"/>
              <a:t>текстуры, код (3/4)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DivUp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4u);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DivUp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4u);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GetBytesPerBlock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D3D11_SUBRESOURCE_DATA</a:t>
            </a:r>
            <a:r>
              <a:rPr lang="it-IT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it-IT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[6];</a:t>
            </a:r>
          </a:p>
          <a:p>
            <a:pPr marL="0" indent="0">
              <a:buNone/>
            </a:pP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6; </a:t>
            </a:r>
            <a:r>
              <a:rPr lang="nn-NO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nn-NO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n-NO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nn-NO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pSysMem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texDescs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n-NO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nn-NO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pData</a:t>
            </a:r>
            <a:r>
              <a:rPr lang="nn-NO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SysMemPitch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SysMemSlicePitch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CreateTexture2D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m_pCubemapTexture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 err="1"/>
              <a:t>cubemap</a:t>
            </a:r>
            <a:r>
              <a:rPr lang="en-US" dirty="0"/>
              <a:t> </a:t>
            </a:r>
            <a:r>
              <a:rPr lang="ru-RU" dirty="0"/>
              <a:t>текстуры, код (4/4)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D3D11_SHADER_RESOURCE_VIEW_DESC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textureFmt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fr-FR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ViewDimension</a:t>
            </a:r>
            <a:r>
              <a:rPr lang="fr-FR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7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D3D_SRV_DIMENSION_TEXTURECUBE</a:t>
            </a:r>
            <a:r>
              <a:rPr lang="fr-FR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TextureCube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TextureCube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MostDetailedMip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endParaRPr lang="ru-RU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7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CreateShaderResourceView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m_pCubemapTexture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m_pCubemapView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441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Если все сделали правильно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DBB788-6725-1D1B-0242-847FBA6AD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141" y="1885995"/>
            <a:ext cx="7781646" cy="46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71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Итоги (1/2)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Чтобы сделать наши модельки поинтереснее, мы используем текстуры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Данные из текстуры читаются по текстурным координатам, чтение можно настроить, чтобы получить нужный нам результат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Для текстур рекомендуется использовать форматы со сжатием из семейства </a:t>
            </a:r>
            <a:r>
              <a:rPr lang="en-US" sz="2400" dirty="0">
                <a:solidFill>
                  <a:srgbClr val="333333"/>
                </a:solidFill>
              </a:rPr>
              <a:t>DXT</a:t>
            </a:r>
            <a:r>
              <a:rPr lang="ru-RU" sz="2400" dirty="0">
                <a:solidFill>
                  <a:srgbClr val="333333"/>
                </a:solidFill>
              </a:rPr>
              <a:t>, поскольку они позволяют экономить память и улучшать производительность, благодря аппаратной поддержке на </a:t>
            </a:r>
            <a:r>
              <a:rPr lang="en-US" sz="2400" dirty="0">
                <a:solidFill>
                  <a:srgbClr val="333333"/>
                </a:solidFill>
              </a:rPr>
              <a:t>GPU</a:t>
            </a:r>
            <a:endParaRPr lang="ru-RU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Для лучшей картинки рекомендуется использовать мип уровни и анизотропную фильтрацию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8347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Итоги (2/2)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Для текстурирования сфер используются </a:t>
            </a:r>
            <a:r>
              <a:rPr lang="en-US" sz="2400" dirty="0" err="1">
                <a:solidFill>
                  <a:srgbClr val="333333"/>
                </a:solidFill>
              </a:rPr>
              <a:t>cubemap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ru-RU" sz="2400" dirty="0">
                <a:solidFill>
                  <a:srgbClr val="333333"/>
                </a:solidFill>
              </a:rPr>
              <a:t>текстуры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Минимизируем искажения и имеем почти одинаковую плотность пикселей везде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Текстурированые сферы можно использовать для создания бесконечно удаленной небесной сферы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769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Добавить </a:t>
            </a:r>
            <a:r>
              <a:rPr lang="en-US" sz="2400" dirty="0">
                <a:solidFill>
                  <a:srgbClr val="333333"/>
                </a:solidFill>
              </a:rPr>
              <a:t>DDS </a:t>
            </a:r>
            <a:r>
              <a:rPr lang="ru-RU" sz="2400" dirty="0">
                <a:solidFill>
                  <a:srgbClr val="333333"/>
                </a:solidFill>
              </a:rPr>
              <a:t>текстуру на кубик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Добавить </a:t>
            </a:r>
            <a:r>
              <a:rPr lang="en-US" sz="2400" dirty="0">
                <a:solidFill>
                  <a:srgbClr val="333333"/>
                </a:solidFill>
              </a:rPr>
              <a:t>skybox</a:t>
            </a:r>
            <a:r>
              <a:rPr lang="ru-RU" sz="2400" dirty="0">
                <a:solidFill>
                  <a:srgbClr val="333333"/>
                </a:solidFill>
              </a:rPr>
              <a:t> с </a:t>
            </a:r>
            <a:r>
              <a:rPr lang="en-US" sz="2400" dirty="0" err="1">
                <a:solidFill>
                  <a:srgbClr val="333333"/>
                </a:solidFill>
              </a:rPr>
              <a:t>cubemap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ru-RU" sz="2400" dirty="0">
                <a:solidFill>
                  <a:srgbClr val="333333"/>
                </a:solidFill>
              </a:rPr>
              <a:t>текстурой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ru-RU" sz="2400" dirty="0">
                <a:solidFill>
                  <a:srgbClr val="333333"/>
                </a:solidFill>
              </a:rPr>
              <a:t>в свою сцену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836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  <a:hlinkClick r:id="rId2"/>
              </a:rPr>
              <a:t>Коты и Интернет</a:t>
            </a:r>
            <a:endParaRPr lang="ru-RU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  <a:hlinkClick r:id="rId3"/>
              </a:rPr>
              <a:t>Блочное сжатие текстур</a:t>
            </a:r>
            <a:endParaRPr lang="ru-RU" sz="2400" dirty="0">
              <a:solidFill>
                <a:srgbClr val="333333"/>
              </a:solidFill>
            </a:endParaRPr>
          </a:p>
          <a:p>
            <a:pPr marR="0"/>
            <a:r>
              <a:rPr lang="en-US" sz="2400" dirty="0">
                <a:solidFill>
                  <a:srgbClr val="333333"/>
                </a:solidFill>
                <a:hlinkClick r:id="rId4"/>
              </a:rPr>
              <a:t>Online </a:t>
            </a:r>
            <a:r>
              <a:rPr lang="ru-RU" sz="2400" dirty="0">
                <a:solidFill>
                  <a:srgbClr val="333333"/>
                </a:solidFill>
                <a:hlinkClick r:id="rId4"/>
              </a:rPr>
              <a:t>конвертер </a:t>
            </a:r>
            <a:r>
              <a:rPr lang="en-US" sz="2400" dirty="0">
                <a:solidFill>
                  <a:srgbClr val="333333"/>
                </a:solidFill>
                <a:hlinkClick r:id="rId4"/>
              </a:rPr>
              <a:t>DDS</a:t>
            </a:r>
            <a:endParaRPr lang="en-US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  <a:hlinkClick r:id="rId5"/>
              </a:rPr>
              <a:t>Описание формата </a:t>
            </a:r>
            <a:r>
              <a:rPr lang="en-US" sz="2400" dirty="0">
                <a:solidFill>
                  <a:srgbClr val="333333"/>
                </a:solidFill>
                <a:hlinkClick r:id="rId5"/>
              </a:rPr>
              <a:t>DDS</a:t>
            </a:r>
            <a:endParaRPr lang="en-US" sz="2400" dirty="0">
              <a:solidFill>
                <a:srgbClr val="333333"/>
              </a:solidFill>
            </a:endParaRPr>
          </a:p>
          <a:p>
            <a:pPr marR="0"/>
            <a:r>
              <a:rPr lang="en-US" sz="2400" dirty="0">
                <a:solidFill>
                  <a:srgbClr val="333333"/>
                </a:solidFill>
                <a:hlinkClick r:id="rId6"/>
              </a:rPr>
              <a:t>MIP </a:t>
            </a:r>
            <a:r>
              <a:rPr lang="ru-RU" sz="2400">
                <a:solidFill>
                  <a:srgbClr val="333333"/>
                </a:solidFill>
                <a:hlinkClick r:id="rId6"/>
              </a:rPr>
              <a:t>уровни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1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Чтение изображения из шейдера (2/3)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Поскольку координаты в формате </a:t>
            </a:r>
            <a:r>
              <a:rPr lang="en-US" sz="2400" dirty="0">
                <a:solidFill>
                  <a:srgbClr val="333333"/>
                </a:solidFill>
              </a:rPr>
              <a:t>float</a:t>
            </a:r>
            <a:r>
              <a:rPr lang="ru-RU" sz="2400" dirty="0">
                <a:solidFill>
                  <a:srgbClr val="333333"/>
                </a:solidFill>
              </a:rPr>
              <a:t>, можем попасть в произвольное место – на границе пикселей, в левую половину пикселя, </a:t>
            </a:r>
            <a:r>
              <a:rPr lang="en-US" sz="2400" dirty="0" err="1">
                <a:solidFill>
                  <a:srgbClr val="333333"/>
                </a:solidFill>
              </a:rPr>
              <a:t>etc</a:t>
            </a:r>
            <a:r>
              <a:rPr lang="ru-RU" sz="2400" dirty="0">
                <a:solidFill>
                  <a:srgbClr val="333333"/>
                </a:solidFill>
              </a:rPr>
              <a:t>. 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Можно настроить так, чтобы округлялось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А можно – чтобы интерполировалось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(0.0, 0</a:t>
            </a:r>
            <a:r>
              <a:rPr lang="en-US" sz="2400" dirty="0">
                <a:solidFill>
                  <a:srgbClr val="333333"/>
                </a:solidFill>
              </a:rPr>
              <a:t>.</a:t>
            </a:r>
            <a:r>
              <a:rPr lang="ru-RU" sz="2400" dirty="0">
                <a:solidFill>
                  <a:srgbClr val="333333"/>
                </a:solidFill>
              </a:rPr>
              <a:t>0)</a:t>
            </a:r>
            <a:r>
              <a:rPr lang="en-US" sz="2400" dirty="0">
                <a:solidFill>
                  <a:srgbClr val="333333"/>
                </a:solidFill>
              </a:rPr>
              <a:t> – </a:t>
            </a:r>
            <a:r>
              <a:rPr lang="ru-RU" sz="2400" dirty="0">
                <a:solidFill>
                  <a:srgbClr val="333333"/>
                </a:solidFill>
              </a:rPr>
              <a:t>координаты левого </a:t>
            </a:r>
            <a:r>
              <a:rPr lang="ru-RU" sz="2400" b="1" dirty="0">
                <a:solidFill>
                  <a:srgbClr val="333333"/>
                </a:solidFill>
              </a:rPr>
              <a:t>верхнего угла левого верхнего пикселя </a:t>
            </a:r>
            <a:r>
              <a:rPr lang="ru-RU" sz="2400" dirty="0">
                <a:solidFill>
                  <a:srgbClr val="333333"/>
                </a:solidFill>
              </a:rPr>
              <a:t>(аналогично: (1.0</a:t>
            </a:r>
            <a:r>
              <a:rPr lang="en-US" sz="2400" dirty="0">
                <a:solidFill>
                  <a:srgbClr val="333333"/>
                </a:solidFill>
              </a:rPr>
              <a:t>,</a:t>
            </a:r>
            <a:r>
              <a:rPr lang="ru-RU" sz="2400" dirty="0">
                <a:solidFill>
                  <a:srgbClr val="333333"/>
                </a:solidFill>
              </a:rPr>
              <a:t> 1.0) – координаты нижнего правого угла нижнего правого пикселя)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А какое значение за пределами? Тоже можно настроить</a:t>
            </a:r>
            <a:endParaRPr lang="en-US" sz="2400" dirty="0">
              <a:solidFill>
                <a:srgbClr val="333333"/>
              </a:solidFill>
            </a:endParaRPr>
          </a:p>
          <a:p>
            <a:pPr marR="0"/>
            <a:r>
              <a:rPr lang="ru-RU" sz="2400" b="1" dirty="0">
                <a:solidFill>
                  <a:srgbClr val="333333"/>
                </a:solidFill>
              </a:rPr>
              <a:t>Задача</a:t>
            </a:r>
            <a:r>
              <a:rPr lang="ru-RU" sz="2400" dirty="0">
                <a:solidFill>
                  <a:srgbClr val="333333"/>
                </a:solidFill>
              </a:rPr>
              <a:t>: каковы координаты центра пикселя?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39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Чтение изображения из шейдера (3/3)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02" y="4000738"/>
            <a:ext cx="9879598" cy="217146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Если берем с границы – интерполяция всех, кто примыкает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Если хотим цвет пикселя – целимся в его центр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Если смещены относительно центра – добавится цвет соседа, к которому смещены</a:t>
            </a:r>
          </a:p>
          <a:p>
            <a:pPr marR="0"/>
            <a:r>
              <a:rPr lang="ru-RU" sz="2400" b="1" dirty="0">
                <a:solidFill>
                  <a:srgbClr val="333333"/>
                </a:solidFill>
              </a:rPr>
              <a:t>Задача</a:t>
            </a:r>
            <a:r>
              <a:rPr lang="ru-RU" sz="2400" dirty="0">
                <a:solidFill>
                  <a:srgbClr val="333333"/>
                </a:solidFill>
              </a:rPr>
              <a:t>: как опишем текстурные координаты для полноэкранного прямоугольника?</a:t>
            </a:r>
          </a:p>
          <a:p>
            <a:pPr marR="0"/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6E357-FB0D-58C2-A054-A26E1EED4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9345" y="1961518"/>
            <a:ext cx="4556832" cy="18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5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Текстурные координаты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6E357-FB0D-58C2-A054-A26E1EED4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3712" y="1738870"/>
            <a:ext cx="5848351" cy="4525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1BF7EB-77E8-0AC0-D67E-3A1E480AA7C4}"/>
              </a:ext>
            </a:extLst>
          </p:cNvPr>
          <p:cNvSpPr txBox="1"/>
          <p:nvPr/>
        </p:nvSpPr>
        <p:spPr>
          <a:xfrm>
            <a:off x="55101" y="6401191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/>
              <a:t>Изображение с сайта: </a:t>
            </a:r>
            <a:r>
              <a:rPr lang="en-US" sz="1800" i="1" dirty="0"/>
              <a:t>https://www.cosc.brocku.ca</a:t>
            </a:r>
            <a:endParaRPr lang="ru-RU" sz="1800" i="1" dirty="0"/>
          </a:p>
        </p:txBody>
      </p:sp>
    </p:spTree>
    <p:extLst>
      <p:ext uri="{BB962C8B-B14F-4D97-AF65-F5344CB8AC3E}">
        <p14:creationId xmlns:p14="http://schemas.microsoft.com/office/powerpoint/2010/main" val="273273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Настройки семплера (</a:t>
            </a:r>
            <a:r>
              <a:rPr lang="en-US" dirty="0"/>
              <a:t>sampler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Для чтения нужен специальный объект – семплер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От </a:t>
            </a:r>
            <a:r>
              <a:rPr lang="en-US" sz="2400" dirty="0">
                <a:solidFill>
                  <a:srgbClr val="333333"/>
                </a:solidFill>
              </a:rPr>
              <a:t>sample – </a:t>
            </a:r>
            <a:r>
              <a:rPr lang="ru-RU" sz="2400" dirty="0">
                <a:solidFill>
                  <a:srgbClr val="333333"/>
                </a:solidFill>
              </a:rPr>
              <a:t>проба</a:t>
            </a:r>
          </a:p>
          <a:p>
            <a:pPr marR="0"/>
            <a:r>
              <a:rPr lang="en-US" sz="2400" dirty="0">
                <a:solidFill>
                  <a:srgbClr val="333333"/>
                </a:solidFill>
              </a:rPr>
              <a:t>D3D11Filter</a:t>
            </a:r>
            <a:r>
              <a:rPr lang="ru-RU" sz="2400" dirty="0">
                <a:solidFill>
                  <a:srgbClr val="333333"/>
                </a:solidFill>
              </a:rPr>
              <a:t> (режим интерполяции)</a:t>
            </a:r>
            <a:endParaRPr lang="en-US" sz="2400" dirty="0">
              <a:solidFill>
                <a:srgbClr val="333333"/>
              </a:solidFill>
            </a:endParaRPr>
          </a:p>
          <a:p>
            <a:pPr lvl="1"/>
            <a:r>
              <a:rPr lang="en-US" sz="1800" dirty="0"/>
              <a:t>D3D11_FILTER_MIN_MAG_MIP_POINT – </a:t>
            </a:r>
            <a:r>
              <a:rPr lang="ru-RU" sz="1800" dirty="0"/>
              <a:t>берем ближайшее значение (округляем)</a:t>
            </a:r>
          </a:p>
          <a:p>
            <a:pPr lvl="1"/>
            <a:r>
              <a:rPr lang="en-US" sz="1800" dirty="0"/>
              <a:t>D3D11_FILTER_MIN_MAG_LINEAR_MIP_POINT</a:t>
            </a:r>
            <a:r>
              <a:rPr lang="ru-RU" sz="1800" dirty="0"/>
              <a:t> – интерполируем соседей</a:t>
            </a:r>
          </a:p>
          <a:p>
            <a:r>
              <a:rPr lang="en-US" sz="2400" dirty="0"/>
              <a:t>D3D11_TEXTURE_ADDRESS_MODE</a:t>
            </a:r>
            <a:r>
              <a:rPr lang="ru-RU" sz="2400" dirty="0"/>
              <a:t> (значение за пределами)</a:t>
            </a:r>
          </a:p>
          <a:p>
            <a:pPr lvl="1"/>
            <a:r>
              <a:rPr lang="en-US" sz="1800" dirty="0"/>
              <a:t>D3D11_TEXTURE_ADDRESS_WRAP</a:t>
            </a:r>
            <a:r>
              <a:rPr lang="ru-RU" sz="1800" dirty="0"/>
              <a:t> – повторить текстуру</a:t>
            </a:r>
          </a:p>
          <a:p>
            <a:pPr lvl="1"/>
            <a:r>
              <a:rPr lang="en-US" sz="1800" dirty="0"/>
              <a:t>D3D11_TEXTURE_ADDRESS_CLAMP</a:t>
            </a:r>
            <a:r>
              <a:rPr lang="ru-RU" sz="1800" dirty="0"/>
              <a:t> – продублировать крайнее значение</a:t>
            </a:r>
          </a:p>
          <a:p>
            <a:pPr lvl="1"/>
            <a:r>
              <a:rPr lang="en-US" sz="1800" dirty="0"/>
              <a:t>D3D11_TEXTURE_ADDRESS_BORDER</a:t>
            </a:r>
            <a:r>
              <a:rPr lang="ru-RU" sz="1800" dirty="0"/>
              <a:t> – использовать заданный цвет</a:t>
            </a: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542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Геометрия кубика (использование </a:t>
            </a:r>
            <a:r>
              <a:rPr lang="en-US" dirty="0"/>
              <a:t>wrap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4635EA-4132-7543-54EC-736072BFBB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36" y="3362911"/>
            <a:ext cx="1352099" cy="135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36BE1C-C0A3-543D-8105-543B957AB79B}"/>
              </a:ext>
            </a:extLst>
          </p:cNvPr>
          <p:cNvSpPr txBox="1"/>
          <p:nvPr/>
        </p:nvSpPr>
        <p:spPr>
          <a:xfrm>
            <a:off x="1392714" y="305699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6598F72-BBFC-0042-BD90-9C4C7B0E56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35" y="2008946"/>
            <a:ext cx="1352099" cy="135209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05BCEA2-1320-89D7-9F8A-38767AFC9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35" y="4709682"/>
            <a:ext cx="1352099" cy="1352099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CDE11D2-0967-D1FD-AEB6-53CA955E88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90" y="3364777"/>
            <a:ext cx="1352099" cy="1352099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0E58EEA1-9E9E-1F05-E40D-0BC27EF9FA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434" y="3357583"/>
            <a:ext cx="1352099" cy="135209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4AEB64B7-413A-D7F8-2842-6E17E6257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79" y="3360443"/>
            <a:ext cx="1352099" cy="135209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D56EA130-F545-C423-6C78-9BA6DEF5A493}"/>
              </a:ext>
            </a:extLst>
          </p:cNvPr>
          <p:cNvSpPr txBox="1"/>
          <p:nvPr/>
        </p:nvSpPr>
        <p:spPr>
          <a:xfrm>
            <a:off x="2674925" y="305247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1,1)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F11B3CC-503E-F741-9B18-CDA68734EB47}"/>
              </a:ext>
            </a:extLst>
          </p:cNvPr>
          <p:cNvSpPr txBox="1"/>
          <p:nvPr/>
        </p:nvSpPr>
        <p:spPr>
          <a:xfrm>
            <a:off x="4417214" y="305420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6121E68-B61B-73AD-6A62-FED97887E753}"/>
              </a:ext>
            </a:extLst>
          </p:cNvPr>
          <p:cNvSpPr txBox="1"/>
          <p:nvPr/>
        </p:nvSpPr>
        <p:spPr>
          <a:xfrm>
            <a:off x="5760645" y="3044478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63F54D-D55B-D9BD-DDEC-9E7D50B2CB6F}"/>
              </a:ext>
            </a:extLst>
          </p:cNvPr>
          <p:cNvSpPr txBox="1"/>
          <p:nvPr/>
        </p:nvSpPr>
        <p:spPr>
          <a:xfrm>
            <a:off x="7097101" y="3044477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4F2728C-02C6-676F-CA29-88DC5AFB226A}"/>
              </a:ext>
            </a:extLst>
          </p:cNvPr>
          <p:cNvSpPr txBox="1"/>
          <p:nvPr/>
        </p:nvSpPr>
        <p:spPr>
          <a:xfrm>
            <a:off x="2674925" y="175164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B99570A-AA5F-BE80-DD2B-7D035D8E2DF2}"/>
              </a:ext>
            </a:extLst>
          </p:cNvPr>
          <p:cNvSpPr txBox="1"/>
          <p:nvPr/>
        </p:nvSpPr>
        <p:spPr>
          <a:xfrm>
            <a:off x="4417214" y="175337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F4D8FFD-F635-F6ED-7633-3BB92DE5BB43}"/>
              </a:ext>
            </a:extLst>
          </p:cNvPr>
          <p:cNvSpPr txBox="1"/>
          <p:nvPr/>
        </p:nvSpPr>
        <p:spPr>
          <a:xfrm>
            <a:off x="1392714" y="469073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9CFE47-A2E3-5303-30BC-B32BBF675C8C}"/>
              </a:ext>
            </a:extLst>
          </p:cNvPr>
          <p:cNvSpPr txBox="1"/>
          <p:nvPr/>
        </p:nvSpPr>
        <p:spPr>
          <a:xfrm>
            <a:off x="2674925" y="468620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8A2B58D-248A-563F-632A-6E50ED7B04CE}"/>
              </a:ext>
            </a:extLst>
          </p:cNvPr>
          <p:cNvSpPr txBox="1"/>
          <p:nvPr/>
        </p:nvSpPr>
        <p:spPr>
          <a:xfrm>
            <a:off x="4417214" y="4687934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2,2)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16F0EE-AC7E-AE2F-A5B3-AE45E82DB84E}"/>
              </a:ext>
            </a:extLst>
          </p:cNvPr>
          <p:cNvSpPr txBox="1"/>
          <p:nvPr/>
        </p:nvSpPr>
        <p:spPr>
          <a:xfrm>
            <a:off x="5760645" y="467821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C4F7686-3788-4206-8DD2-8EC2933BFFF3}"/>
              </a:ext>
            </a:extLst>
          </p:cNvPr>
          <p:cNvSpPr txBox="1"/>
          <p:nvPr/>
        </p:nvSpPr>
        <p:spPr>
          <a:xfrm>
            <a:off x="7097101" y="467821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78DE964-B9EA-3308-7053-E911F7D9519C}"/>
              </a:ext>
            </a:extLst>
          </p:cNvPr>
          <p:cNvSpPr txBox="1"/>
          <p:nvPr/>
        </p:nvSpPr>
        <p:spPr>
          <a:xfrm>
            <a:off x="2670591" y="5996061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45D00EC-283D-CE20-4D28-390B825BA767}"/>
              </a:ext>
            </a:extLst>
          </p:cNvPr>
          <p:cNvSpPr txBox="1"/>
          <p:nvPr/>
        </p:nvSpPr>
        <p:spPr>
          <a:xfrm>
            <a:off x="4412880" y="599779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326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18404</TotalTime>
  <Words>3169</Words>
  <Application>Microsoft Office PowerPoint</Application>
  <PresentationFormat>Widescreen</PresentationFormat>
  <Paragraphs>477</Paragraphs>
  <Slides>47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Consolas</vt:lpstr>
      <vt:lpstr>office theme</vt:lpstr>
      <vt:lpstr>Глава 6. Текстурирование</vt:lpstr>
      <vt:lpstr>Интернет существует для...[1]</vt:lpstr>
      <vt:lpstr>Изображение в памяти</vt:lpstr>
      <vt:lpstr>Чтение изображения из шейдера (1/3)</vt:lpstr>
      <vt:lpstr>Чтение изображения из шейдера (2/3)</vt:lpstr>
      <vt:lpstr>Чтение изображения из шейдера (3/3)</vt:lpstr>
      <vt:lpstr>Текстурные координаты</vt:lpstr>
      <vt:lpstr>Настройки семплера (sampler)</vt:lpstr>
      <vt:lpstr>Геометрия кубика (использование wrap)</vt:lpstr>
      <vt:lpstr>Геометрия кубика (дублирование всех вершин)</vt:lpstr>
      <vt:lpstr>Создание геометрии, код (1/3)</vt:lpstr>
      <vt:lpstr>Создание геометрии, код (2/3)</vt:lpstr>
      <vt:lpstr>Создание геометрии, код (3/3)</vt:lpstr>
      <vt:lpstr>Создание текстуры</vt:lpstr>
      <vt:lpstr>ID3D11Device::CreateTexture2D, параметры</vt:lpstr>
      <vt:lpstr>ID3D11Device::CreateTexture2D, исходные данные</vt:lpstr>
      <vt:lpstr>Формат текстур с блочным сжатием данных[2]</vt:lpstr>
      <vt:lpstr>Сжатие текстур DXT1</vt:lpstr>
      <vt:lpstr>Сжатие текстур DXT1, свойства</vt:lpstr>
      <vt:lpstr>Создание текстуры, код (1/5)</vt:lpstr>
      <vt:lpstr>Создание текстуры, код (2/5)</vt:lpstr>
      <vt:lpstr>Создание текстуры, код (3/5)</vt:lpstr>
      <vt:lpstr>Создание текстуры, код (4/5)</vt:lpstr>
      <vt:lpstr>Создание текстуры, код (5/5)</vt:lpstr>
      <vt:lpstr>Создание семплера, код (1/2)</vt:lpstr>
      <vt:lpstr>Создание семплера, код (2/2)</vt:lpstr>
      <vt:lpstr>Пиксельный шейдер, код</vt:lpstr>
      <vt:lpstr>Отрисовка, код (только новая часть)</vt:lpstr>
      <vt:lpstr>Oversampling</vt:lpstr>
      <vt:lpstr>MIP уровни[5]</vt:lpstr>
      <vt:lpstr>Кубическе текстуры (cubemap)</vt:lpstr>
      <vt:lpstr>Текстурирование сферы</vt:lpstr>
      <vt:lpstr>Cubemap</vt:lpstr>
      <vt:lpstr>Небесная сфера (skybox)</vt:lpstr>
      <vt:lpstr>Небесная сфера, расчет размера</vt:lpstr>
      <vt:lpstr>Небесная сфера, вершинный шейдер, код (1/2)</vt:lpstr>
      <vt:lpstr>Небесная сфера, вершинный шейдер шейдер, код (2/2)</vt:lpstr>
      <vt:lpstr>Небесная сфера, пиксельный шейдер, код</vt:lpstr>
      <vt:lpstr>Создание cubemap текстуры, код (1/4)</vt:lpstr>
      <vt:lpstr>Создание cubemap текстуры, код (2/4)</vt:lpstr>
      <vt:lpstr>Создание cubemap текстуры, код (3/4)</vt:lpstr>
      <vt:lpstr>Создание cubemap текстуры, код (4/4)</vt:lpstr>
      <vt:lpstr>Если все сделали правильно</vt:lpstr>
      <vt:lpstr>Итоги (1/2)</vt:lpstr>
      <vt:lpstr>Итоги (2/2)</vt:lpstr>
      <vt:lpstr>Задание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>Anton</dc:creator>
  <cp:lastModifiedBy>Anton Vasilyev</cp:lastModifiedBy>
  <cp:revision>171</cp:revision>
  <dcterms:created xsi:type="dcterms:W3CDTF">2020-11-03T09:20:39Z</dcterms:created>
  <dcterms:modified xsi:type="dcterms:W3CDTF">2023-02-26T12:04:09Z</dcterms:modified>
</cp:coreProperties>
</file>